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3"/>
    <p:sldMasterId id="2147483694" r:id="rId4"/>
    <p:sldMasterId id="2147483779" r:id="rId5"/>
    <p:sldMasterId id="2147483782" r:id="rId6"/>
    <p:sldMasterId id="2147483793" r:id="rId7"/>
  </p:sldMasterIdLst>
  <p:notesMasterIdLst>
    <p:notesMasterId r:id="rId31"/>
  </p:notesMasterIdLst>
  <p:handoutMasterIdLst>
    <p:handoutMasterId r:id="rId32"/>
  </p:handoutMasterIdLst>
  <p:sldIdLst>
    <p:sldId id="433" r:id="rId8"/>
    <p:sldId id="287" r:id="rId9"/>
    <p:sldId id="474" r:id="rId10"/>
    <p:sldId id="476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9" r:id="rId19"/>
    <p:sldId id="490" r:id="rId20"/>
    <p:sldId id="499" r:id="rId21"/>
    <p:sldId id="491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473" r:id="rId3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 M" initials="GM" lastIdx="1" clrIdx="0">
    <p:extLst>
      <p:ext uri="{19B8F6BF-5375-455C-9EA6-DF929625EA0E}">
        <p15:presenceInfo xmlns:p15="http://schemas.microsoft.com/office/powerpoint/2012/main" userId="G 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E7C"/>
    <a:srgbClr val="A5DCF5"/>
    <a:srgbClr val="19506E"/>
    <a:srgbClr val="D872CC"/>
    <a:srgbClr val="FFFFFF"/>
    <a:srgbClr val="537C92"/>
    <a:srgbClr val="C4BD97"/>
    <a:srgbClr val="C6D3DB"/>
    <a:srgbClr val="EAF8FE"/>
    <a:srgbClr val="AAE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5401" autoAdjust="0"/>
  </p:normalViewPr>
  <p:slideViewPr>
    <p:cSldViewPr snapToGrid="0" snapToObjects="1">
      <p:cViewPr varScale="1">
        <p:scale>
          <a:sx n="112" d="100"/>
          <a:sy n="112" d="100"/>
        </p:scale>
        <p:origin x="13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474577F-5E51-4561-9E1B-99F9C0B132CD}" type="datetimeFigureOut">
              <a:rPr lang="en-US" altLang="hu-HU"/>
              <a:pPr>
                <a:defRPr/>
              </a:pPr>
              <a:t>10/6/2020</a:t>
            </a:fld>
            <a:endParaRPr lang="en-US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5CF3D4-FF4C-47B2-A990-68045F8DB34F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75CB33-9C48-4615-A3D5-CE20D7AA6590}" type="datetimeFigureOut">
              <a:rPr lang="en-US" altLang="hu-HU"/>
              <a:pPr>
                <a:defRPr/>
              </a:pPr>
              <a:t>10/6/2020</a:t>
            </a:fld>
            <a:endParaRPr lang="en-US" alt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Click to edit Master text styles</a:t>
            </a:r>
          </a:p>
          <a:p>
            <a:pPr lvl="1"/>
            <a:r>
              <a:rPr lang="hu-HU" noProof="0"/>
              <a:t>Second level</a:t>
            </a:r>
          </a:p>
          <a:p>
            <a:pPr lvl="2"/>
            <a:r>
              <a:rPr lang="hu-HU" noProof="0"/>
              <a:t>Third level</a:t>
            </a:r>
          </a:p>
          <a:p>
            <a:pPr lvl="3"/>
            <a:r>
              <a:rPr lang="hu-HU" noProof="0"/>
              <a:t>Fourth level</a:t>
            </a:r>
          </a:p>
          <a:p>
            <a:pPr lvl="4"/>
            <a:r>
              <a:rPr lang="hu-H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FADA587-1CE2-49AD-B27A-99B63B60457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ől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MALL-Budapest-rizsavi-03 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69913"/>
            <a:ext cx="3054350" cy="5140325"/>
          </a:xfrm>
          <a:prstGeom prst="rect">
            <a:avLst/>
          </a:prstGeom>
          <a:solidFill>
            <a:srgbClr val="19506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882775" y="44338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10" name="Picture 5" descr="Budapest-logo-C_monokrom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993775"/>
            <a:ext cx="1084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"/>
          <p:cNvSpPr>
            <a:spLocks noGrp="1"/>
          </p:cNvSpPr>
          <p:nvPr>
            <p:ph type="body" idx="14"/>
          </p:nvPr>
        </p:nvSpPr>
        <p:spPr>
          <a:xfrm>
            <a:off x="301106" y="3809400"/>
            <a:ext cx="1482616" cy="1904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291781" y="3995510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/>
          </p:nvPr>
        </p:nvSpPr>
        <p:spPr>
          <a:xfrm>
            <a:off x="291781" y="4385265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/>
          </p:nvPr>
        </p:nvSpPr>
        <p:spPr>
          <a:xfrm>
            <a:off x="3724107" y="2661531"/>
            <a:ext cx="4059468" cy="2003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6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8"/>
          </p:nvPr>
        </p:nvSpPr>
        <p:spPr>
          <a:xfrm>
            <a:off x="286150" y="2755838"/>
            <a:ext cx="2357188" cy="8817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700" b="0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5446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vertiká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830638" y="239713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4667C4AF-EBF0-4199-A6DD-473ADEED8655}" type="slidenum">
              <a:rPr lang="en-US" altLang="hu-HU" sz="800" smtClean="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A5D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 descr="Budapest-logo-B_monokrom_RGB_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62" y="990092"/>
            <a:ext cx="3417648" cy="18576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Aft>
                <a:spcPts val="1200"/>
              </a:spcAft>
              <a:defRPr sz="3400" b="1">
                <a:solidFill>
                  <a:srgbClr val="A5DCF5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584700" y="762000"/>
            <a:ext cx="4559300" cy="6096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hu-HU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71513" y="3135685"/>
            <a:ext cx="3417887" cy="309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éz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30638" y="239713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6513D118-93A4-427F-A1B3-6126B6A3C3E0}" type="slidenum">
              <a:rPr lang="en-US" altLang="hu-HU" sz="800" smtClean="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A5D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Budapest-logo-B_monokrom_RGB_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6"/>
          <p:cNvSpPr txBox="1">
            <a:spLocks/>
          </p:cNvSpPr>
          <p:nvPr/>
        </p:nvSpPr>
        <p:spPr bwMode="auto">
          <a:xfrm>
            <a:off x="935038" y="1355725"/>
            <a:ext cx="947737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100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u-HU" altLang="hu-HU" sz="11000">
              <a:solidFill>
                <a:srgbClr val="A5D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0"/>
          </p:nvPr>
        </p:nvSpPr>
        <p:spPr>
          <a:xfrm>
            <a:off x="1425427" y="2066278"/>
            <a:ext cx="6237400" cy="43693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1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11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ől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MALL-Budapest-rizsavi-03 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69913"/>
            <a:ext cx="3054350" cy="5140325"/>
          </a:xfrm>
          <a:prstGeom prst="rect">
            <a:avLst/>
          </a:prstGeom>
          <a:solidFill>
            <a:srgbClr val="19506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882775" y="44338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10" name="Picture 5" descr="Budapest-logo-C_monokrom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993775"/>
            <a:ext cx="1084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"/>
          <p:cNvSpPr>
            <a:spLocks noGrp="1"/>
          </p:cNvSpPr>
          <p:nvPr>
            <p:ph type="body" idx="14"/>
          </p:nvPr>
        </p:nvSpPr>
        <p:spPr>
          <a:xfrm>
            <a:off x="301106" y="3809400"/>
            <a:ext cx="1482616" cy="1904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291781" y="3995510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/>
          </p:nvPr>
        </p:nvSpPr>
        <p:spPr>
          <a:xfrm>
            <a:off x="291781" y="4385265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/>
          </p:nvPr>
        </p:nvSpPr>
        <p:spPr>
          <a:xfrm>
            <a:off x="3724107" y="2661531"/>
            <a:ext cx="4059468" cy="2003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6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8"/>
          </p:nvPr>
        </p:nvSpPr>
        <p:spPr>
          <a:xfrm>
            <a:off x="286150" y="2755838"/>
            <a:ext cx="2357188" cy="8817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700" b="0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2820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10D497C1-A159-4595-9862-38B6EE842429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 descr="Budapest-logo-B_monokrom_RGB_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6"/>
          </p:nvPr>
        </p:nvSpPr>
        <p:spPr>
          <a:xfrm>
            <a:off x="1418628" y="1646567"/>
            <a:ext cx="6631644" cy="79475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5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1418628" y="2581229"/>
            <a:ext cx="6631644" cy="32086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099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 gyűjt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B8F85DE4-C5B3-41F5-9505-BEDC1143F99A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" descr="Budapest-logo-B_monokrom_RGB_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/>
          </p:nvPr>
        </p:nvSpPr>
        <p:spPr>
          <a:xfrm>
            <a:off x="803409" y="3435745"/>
            <a:ext cx="3818325" cy="5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840" b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22"/>
          </p:nvPr>
        </p:nvSpPr>
        <p:spPr>
          <a:xfrm>
            <a:off x="803409" y="5725360"/>
            <a:ext cx="3818325" cy="5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840" b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23"/>
          </p:nvPr>
        </p:nvSpPr>
        <p:spPr>
          <a:xfrm>
            <a:off x="4927134" y="3435745"/>
            <a:ext cx="3777802" cy="5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840" b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4"/>
          </p:nvPr>
        </p:nvSpPr>
        <p:spPr>
          <a:xfrm>
            <a:off x="4927133" y="5727880"/>
            <a:ext cx="3777803" cy="5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840" b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"/>
          </p:nvPr>
        </p:nvSpPr>
        <p:spPr>
          <a:xfrm>
            <a:off x="790836" y="1040329"/>
            <a:ext cx="7151812" cy="4483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5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93763" y="1704975"/>
            <a:ext cx="3684587" cy="1730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hu-HU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020349" y="1707621"/>
            <a:ext cx="3684587" cy="173037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pPr lvl="0"/>
            <a:r>
              <a:rPr lang="hu-HU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93763" y="3997505"/>
            <a:ext cx="3684587" cy="173037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pPr lvl="0"/>
            <a:r>
              <a:rPr lang="hu-HU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020349" y="3997505"/>
            <a:ext cx="3684587" cy="173037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pPr lvl="0"/>
            <a:r>
              <a:rPr lang="hu-HU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831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34343743-A0C4-41E1-B491-572D102C2CA0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Budapest-logo-B_monokrom_RGB_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760413"/>
            <a:ext cx="9144000" cy="60975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0"/>
          </p:nvPr>
        </p:nvSpPr>
        <p:spPr>
          <a:xfrm>
            <a:off x="3727914" y="2111321"/>
            <a:ext cx="4789268" cy="15133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200" b="1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hu-HU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764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E34917BA-3EC8-4BD1-A086-013A8062E9FD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 descr="Budapest-logo-B_monokrom_RGB_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hu-H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818" y="3663598"/>
            <a:ext cx="7151812" cy="6564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hu-H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/>
          </p:nvPr>
        </p:nvSpPr>
        <p:spPr>
          <a:xfrm>
            <a:off x="1425817" y="4447176"/>
            <a:ext cx="6398443" cy="176242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700" b="0" baseline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hu-H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" y="768350"/>
            <a:ext cx="9144000" cy="2657475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None/>
              <a:defRPr baseline="0"/>
            </a:lvl1pPr>
          </a:lstStyle>
          <a:p>
            <a:pPr lvl="0"/>
            <a:r>
              <a:rPr lang="hu-HU" noProof="0" dirty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679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éz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D2315BF2-1A57-4BD3-B56E-72B7F3E537CB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Budapest-logo-B_monokrom_RGB_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6"/>
          <p:cNvSpPr txBox="1">
            <a:spLocks/>
          </p:cNvSpPr>
          <p:nvPr/>
        </p:nvSpPr>
        <p:spPr bwMode="auto">
          <a:xfrm>
            <a:off x="935038" y="1355725"/>
            <a:ext cx="947737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100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u-HU" altLang="hu-HU" sz="11000">
              <a:solidFill>
                <a:srgbClr val="A5D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0"/>
          </p:nvPr>
        </p:nvSpPr>
        <p:spPr>
          <a:xfrm>
            <a:off x="1436189" y="2087802"/>
            <a:ext cx="6120200" cy="43693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258888" algn="l"/>
              </a:tabLst>
              <a:defRPr sz="4200" b="1" baseline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hu-H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70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éz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D80C28D0-C808-4D3C-8D43-3F787581E285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Budapest-logo-B_monokrom_RGB_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6"/>
          <p:cNvSpPr txBox="1">
            <a:spLocks/>
          </p:cNvSpPr>
          <p:nvPr/>
        </p:nvSpPr>
        <p:spPr bwMode="auto">
          <a:xfrm>
            <a:off x="935038" y="1355725"/>
            <a:ext cx="947737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u-HU" altLang="hu-HU" sz="1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6"/>
          </p:nvPr>
        </p:nvSpPr>
        <p:spPr>
          <a:xfrm>
            <a:off x="1407865" y="2087477"/>
            <a:ext cx="6071999" cy="3530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400" b="1" baseline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0883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430BD6AC-3415-4695-9948-76E3CE534F47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Budapest-logo-B_monokrom_RGB_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40328"/>
            <a:ext cx="8229600" cy="50858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03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ől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MALL-Budapest-SD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2"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69913"/>
            <a:ext cx="3054350" cy="5140325"/>
          </a:xfrm>
          <a:prstGeom prst="rect">
            <a:avLst/>
          </a:prstGeom>
          <a:solidFill>
            <a:srgbClr val="19506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882775" y="44338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10" name="Picture 5" descr="Budapest-logo-C_monokrom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993775"/>
            <a:ext cx="1084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"/>
          <p:cNvSpPr>
            <a:spLocks noGrp="1"/>
          </p:cNvSpPr>
          <p:nvPr>
            <p:ph type="body" idx="14"/>
          </p:nvPr>
        </p:nvSpPr>
        <p:spPr>
          <a:xfrm>
            <a:off x="301106" y="3809400"/>
            <a:ext cx="1482616" cy="1904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291781" y="3995510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/>
          </p:nvPr>
        </p:nvSpPr>
        <p:spPr>
          <a:xfrm>
            <a:off x="291781" y="4385265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/>
          </p:nvPr>
        </p:nvSpPr>
        <p:spPr>
          <a:xfrm>
            <a:off x="3724107" y="2661531"/>
            <a:ext cx="4059468" cy="2003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6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8"/>
          </p:nvPr>
        </p:nvSpPr>
        <p:spPr>
          <a:xfrm>
            <a:off x="286150" y="2755838"/>
            <a:ext cx="2357188" cy="8817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700" b="0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2566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őla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MALL-Budapest-SD-1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2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69913"/>
            <a:ext cx="3054350" cy="5140325"/>
          </a:xfrm>
          <a:prstGeom prst="rect">
            <a:avLst/>
          </a:prstGeom>
          <a:solidFill>
            <a:srgbClr val="19506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882775" y="44338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10" name="Picture 5" descr="Budapest-logo-C_monokrom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993775"/>
            <a:ext cx="1084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"/>
          <p:cNvSpPr>
            <a:spLocks noGrp="1"/>
          </p:cNvSpPr>
          <p:nvPr>
            <p:ph type="body" idx="14"/>
          </p:nvPr>
        </p:nvSpPr>
        <p:spPr>
          <a:xfrm>
            <a:off x="301106" y="3809400"/>
            <a:ext cx="1482616" cy="1904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291781" y="3995510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/>
          </p:nvPr>
        </p:nvSpPr>
        <p:spPr>
          <a:xfrm>
            <a:off x="291781" y="4385265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/>
          </p:nvPr>
        </p:nvSpPr>
        <p:spPr>
          <a:xfrm>
            <a:off x="3724107" y="2661531"/>
            <a:ext cx="4059468" cy="2003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6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8"/>
          </p:nvPr>
        </p:nvSpPr>
        <p:spPr>
          <a:xfrm>
            <a:off x="286150" y="2755838"/>
            <a:ext cx="2357188" cy="8817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700" b="0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4788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t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p_ppt_bg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82775" y="44338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5" name="Picture 3" descr="Budapest-logo-C_monokrom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419100"/>
            <a:ext cx="1084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"/>
          <p:cNvSpPr>
            <a:spLocks noGrp="1"/>
          </p:cNvSpPr>
          <p:nvPr>
            <p:ph type="body" idx="18"/>
          </p:nvPr>
        </p:nvSpPr>
        <p:spPr>
          <a:xfrm>
            <a:off x="6429630" y="5239293"/>
            <a:ext cx="2357188" cy="88174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buNone/>
              <a:defRPr sz="85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</p:spTree>
    <p:extLst>
      <p:ext uri="{BB962C8B-B14F-4D97-AF65-F5344CB8AC3E}">
        <p14:creationId xmlns:p14="http://schemas.microsoft.com/office/powerpoint/2010/main" val="7183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65300"/>
            <a:ext cx="2057400" cy="365125"/>
          </a:xfrm>
          <a:prstGeom prst="rect">
            <a:avLst/>
          </a:prstGeom>
        </p:spPr>
        <p:txBody>
          <a:bodyPr/>
          <a:lstStyle/>
          <a:p>
            <a:fld id="{61C814FF-0C64-4ABE-A4B8-940F4D1F6CFB}" type="datetimeFigureOut">
              <a:rPr lang="hu-HU" smtClean="0"/>
              <a:t>2020. 10. 06.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B4CB73-6EA8-4B99-8C29-7713D71AAA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29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40163" y="234950"/>
            <a:ext cx="1482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1793067E-7F76-462C-8C0E-E9E48383FC93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 descr="Budapest-logo-B_monokrom_RGB_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708"/>
            <a:ext cx="8229600" cy="19769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200" b="0">
                <a:solidFill>
                  <a:srgbClr val="19506E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1" y="2183704"/>
            <a:ext cx="9142929" cy="3613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19506E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5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fejezet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30638" y="239713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012A7EF5-84B2-461A-93C8-ED8CD86ACF7F}" type="slidenum">
              <a:rPr lang="en-US" altLang="hu-HU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 descr="Budapest-logo-B_monokrom_RGB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191" y="1916026"/>
            <a:ext cx="7250608" cy="5744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25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0"/>
          </p:nvPr>
        </p:nvSpPr>
        <p:spPr>
          <a:xfrm>
            <a:off x="1436191" y="2649026"/>
            <a:ext cx="7250608" cy="32269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53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62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át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p_ppt_bg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82775" y="44338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5" name="Picture 3" descr="Budapest-logo-C_monokrom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19100"/>
            <a:ext cx="1084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"/>
          <p:cNvSpPr>
            <a:spLocks noGrp="1"/>
          </p:cNvSpPr>
          <p:nvPr>
            <p:ph type="body" idx="18"/>
          </p:nvPr>
        </p:nvSpPr>
        <p:spPr>
          <a:xfrm>
            <a:off x="6429630" y="5239293"/>
            <a:ext cx="2357188" cy="88174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buNone/>
              <a:defRPr sz="85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</p:spTree>
    <p:extLst>
      <p:ext uri="{BB962C8B-B14F-4D97-AF65-F5344CB8AC3E}">
        <p14:creationId xmlns:p14="http://schemas.microsoft.com/office/powerpoint/2010/main" val="244494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30638" y="239713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67A340E5-496C-418E-9E71-5A678CFCA060}" type="slidenum">
              <a:rPr lang="en-US" altLang="hu-HU" sz="800" smtClean="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A5D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 descr="Budapest-logo-B_monokrom_RGB_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/>
          </p:nvPr>
        </p:nvSpPr>
        <p:spPr>
          <a:xfrm>
            <a:off x="1418628" y="1646567"/>
            <a:ext cx="6631644" cy="79475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50" b="1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hu-H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1418628" y="2581229"/>
            <a:ext cx="6631644" cy="32086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68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5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101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5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40163" y="234950"/>
            <a:ext cx="1482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6A826AF6-0C9C-4CEF-814A-4AECD5DFF205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5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830638" y="239713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4755C520-27C0-4BFA-863F-145F5D82F692}" type="slidenum">
              <a:rPr lang="en-US" altLang="hu-HU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104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5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830638" y="239713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644325CF-1D1D-433D-BDAE-8104EFFBDCED}" type="slidenum">
              <a:rPr lang="en-US" altLang="hu-HU" sz="800" smtClean="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A5D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100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5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894FE088-D0C5-43CA-A1BF-1567574116A5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3.svg"/><Relationship Id="rId9" Type="http://schemas.openxmlformats.org/officeDocument/2006/relationships/image" Target="../media/image20.png"/><Relationship Id="rId1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1.jp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14.png"/><Relationship Id="rId10" Type="http://schemas.openxmlformats.org/officeDocument/2006/relationships/image" Target="../media/image21.svg"/><Relationship Id="rId4" Type="http://schemas.openxmlformats.org/officeDocument/2006/relationships/image" Target="../media/image13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14.png"/><Relationship Id="rId2" Type="http://schemas.openxmlformats.org/officeDocument/2006/relationships/image" Target="../media/image11.jp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3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11.jpg"/><Relationship Id="rId16" Type="http://schemas.openxmlformats.org/officeDocument/2006/relationships/image" Target="../media/image27.sv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19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11.jpg"/><Relationship Id="rId16" Type="http://schemas.openxmlformats.org/officeDocument/2006/relationships/image" Target="../media/image27.sv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19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30.png"/><Relationship Id="rId21" Type="http://schemas.openxmlformats.org/officeDocument/2006/relationships/image" Target="../media/image2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1.jpg"/><Relationship Id="rId16" Type="http://schemas.openxmlformats.org/officeDocument/2006/relationships/image" Target="../media/image13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24" Type="http://schemas.openxmlformats.org/officeDocument/2006/relationships/image" Target="../media/image23.svg"/><Relationship Id="rId32" Type="http://schemas.openxmlformats.org/officeDocument/2006/relationships/image" Target="../media/image15.svg"/><Relationship Id="rId5" Type="http://schemas.openxmlformats.org/officeDocument/2006/relationships/image" Target="../media/image32.png"/><Relationship Id="rId15" Type="http://schemas.openxmlformats.org/officeDocument/2006/relationships/image" Target="../media/image12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37.svg"/><Relationship Id="rId19" Type="http://schemas.openxmlformats.org/officeDocument/2006/relationships/image" Target="../media/image18.png"/><Relationship Id="rId31" Type="http://schemas.openxmlformats.org/officeDocument/2006/relationships/image" Target="../media/image14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74D9A0E-542C-412D-999C-6AA722E4D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260" y="0"/>
            <a:ext cx="10771944" cy="6912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69913"/>
            <a:ext cx="2021747" cy="5140325"/>
          </a:xfrm>
          <a:prstGeom prst="rect">
            <a:avLst/>
          </a:prstGeom>
          <a:solidFill>
            <a:srgbClr val="19506E">
              <a:alpha val="66000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958262" y="44338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6" name="Picture 5" descr="Budapest-logo-C_monokrom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65" y="993775"/>
            <a:ext cx="1084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76095" y="3611105"/>
            <a:ext cx="2094067" cy="1761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50" b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MUT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6095" y="4803774"/>
            <a:ext cx="2351557" cy="3645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50" b="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2020.10.06.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Erő Zoltán </a:t>
            </a:r>
            <a:r>
              <a:rPr lang="hu-HU" dirty="0" err="1"/>
              <a:t>főépítész</a:t>
            </a:r>
            <a:r>
              <a:rPr lang="hu-HU" dirty="0"/>
              <a:t>, főosztályvezető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Városépítési Főosztály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81585" y="2365148"/>
            <a:ext cx="1940162" cy="8817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0" kern="1200">
                <a:solidFill>
                  <a:srgbClr val="A5DCF5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b="1" dirty="0">
                <a:solidFill>
                  <a:prstClr val="white"/>
                </a:solidFill>
              </a:rPr>
              <a:t>KÖZTERÜLETEK FEJLESZTÉSE         A JÖVŐBEN BUDAPESTEN</a:t>
            </a:r>
            <a:endParaRPr kumimoji="0" lang="hu-HU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5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7"/>
    </mc:Choice>
    <mc:Fallback xmlns="">
      <p:transition spd="slow" advTm="79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1. ÁLLAMI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Budapest területén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9466499-A091-49A2-BCC5-649FBADE4C4D}"/>
              </a:ext>
            </a:extLst>
          </p:cNvPr>
          <p:cNvSpPr txBox="1"/>
          <p:nvPr/>
        </p:nvSpPr>
        <p:spPr bwMode="auto">
          <a:xfrm>
            <a:off x="303724" y="1972383"/>
            <a:ext cx="401767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1.1. Déli Körvasút és megállói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1.2. H6/H7 HÉV + MÁV bevezetése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1.3. H5 HÉV felújítás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1.4. M2 + H8 HÉV összekötése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1.5. Új Dunahíd – Galvani – Határ/</a:t>
            </a:r>
            <a:r>
              <a:rPr lang="hu-HU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Ecseri</a:t>
            </a: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1.6. M0 ÉNy-i szakasz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1.7. Sportlétesítmények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5D87695C-FB60-4634-AB48-0D4CDE57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871" y="4567541"/>
            <a:ext cx="252000" cy="252000"/>
          </a:xfrm>
          <a:prstGeom prst="rect">
            <a:avLst/>
          </a:prstGeom>
        </p:spPr>
      </p:pic>
      <p:pic>
        <p:nvPicPr>
          <p:cNvPr id="4" name="Ábra 3" descr="Vonat">
            <a:extLst>
              <a:ext uri="{FF2B5EF4-FFF2-40B4-BE49-F238E27FC236}">
                <a16:creationId xmlns:a16="http://schemas.microsoft.com/office/drawing/2014/main" id="{BF20EBAC-7A0C-4AC4-BC45-16A4D3F97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593" y="4441541"/>
            <a:ext cx="252000" cy="252000"/>
          </a:xfrm>
          <a:prstGeom prst="rect">
            <a:avLst/>
          </a:prstGeom>
        </p:spPr>
      </p:pic>
      <p:pic>
        <p:nvPicPr>
          <p:cNvPr id="6" name="Ábra 5" descr="Vonat">
            <a:extLst>
              <a:ext uri="{FF2B5EF4-FFF2-40B4-BE49-F238E27FC236}">
                <a16:creationId xmlns:a16="http://schemas.microsoft.com/office/drawing/2014/main" id="{968B9276-87E6-4096-8E59-117E76491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182" y="4514741"/>
            <a:ext cx="252000" cy="252000"/>
          </a:xfrm>
          <a:prstGeom prst="rect">
            <a:avLst/>
          </a:prstGeom>
        </p:spPr>
      </p:pic>
      <p:pic>
        <p:nvPicPr>
          <p:cNvPr id="10" name="Ábra 9" descr="Vonat">
            <a:extLst>
              <a:ext uri="{FF2B5EF4-FFF2-40B4-BE49-F238E27FC236}">
                <a16:creationId xmlns:a16="http://schemas.microsoft.com/office/drawing/2014/main" id="{DD888DF5-EB00-43BD-93C6-E3FB7FFE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827" y="4337730"/>
            <a:ext cx="252000" cy="252000"/>
          </a:xfrm>
          <a:prstGeom prst="rect">
            <a:avLst/>
          </a:prstGeom>
        </p:spPr>
      </p:pic>
      <p:pic>
        <p:nvPicPr>
          <p:cNvPr id="2" name="Ábra 1" descr="Vonat">
            <a:extLst>
              <a:ext uri="{FF2B5EF4-FFF2-40B4-BE49-F238E27FC236}">
                <a16:creationId xmlns:a16="http://schemas.microsoft.com/office/drawing/2014/main" id="{265893F3-09BC-4924-B43D-DFC79335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6291675"/>
            <a:ext cx="252000" cy="252000"/>
          </a:xfrm>
          <a:prstGeom prst="rect">
            <a:avLst/>
          </a:prstGeom>
        </p:spPr>
      </p:pic>
      <p:pic>
        <p:nvPicPr>
          <p:cNvPr id="8" name="Ábra 7" descr="Vonat">
            <a:extLst>
              <a:ext uri="{FF2B5EF4-FFF2-40B4-BE49-F238E27FC236}">
                <a16:creationId xmlns:a16="http://schemas.microsoft.com/office/drawing/2014/main" id="{9E16969A-A44E-4D8F-BD04-9641AB58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5848408"/>
            <a:ext cx="252000" cy="252000"/>
          </a:xfrm>
          <a:prstGeom prst="rect">
            <a:avLst/>
          </a:prstGeom>
        </p:spPr>
      </p:pic>
      <p:pic>
        <p:nvPicPr>
          <p:cNvPr id="14" name="Ábra 13" descr="Vonat">
            <a:extLst>
              <a:ext uri="{FF2B5EF4-FFF2-40B4-BE49-F238E27FC236}">
                <a16:creationId xmlns:a16="http://schemas.microsoft.com/office/drawing/2014/main" id="{84973221-8597-4770-BDA8-4F8EF698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9783" y="5843450"/>
            <a:ext cx="252000" cy="252000"/>
          </a:xfrm>
          <a:prstGeom prst="rect">
            <a:avLst/>
          </a:prstGeom>
        </p:spPr>
      </p:pic>
      <p:pic>
        <p:nvPicPr>
          <p:cNvPr id="16" name="Ábra 15" descr="Vonat">
            <a:extLst>
              <a:ext uri="{FF2B5EF4-FFF2-40B4-BE49-F238E27FC236}">
                <a16:creationId xmlns:a16="http://schemas.microsoft.com/office/drawing/2014/main" id="{0533A669-1460-45AD-A570-81A0EBE8A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654" y="5153142"/>
            <a:ext cx="252000" cy="252000"/>
          </a:xfrm>
          <a:prstGeom prst="rect">
            <a:avLst/>
          </a:prstGeom>
        </p:spPr>
      </p:pic>
      <p:pic>
        <p:nvPicPr>
          <p:cNvPr id="18" name="Ábra 17" descr="Vonat">
            <a:extLst>
              <a:ext uri="{FF2B5EF4-FFF2-40B4-BE49-F238E27FC236}">
                <a16:creationId xmlns:a16="http://schemas.microsoft.com/office/drawing/2014/main" id="{8640EA1E-9041-4BA0-86A8-2AF22A8D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977" y="4589730"/>
            <a:ext cx="252000" cy="252000"/>
          </a:xfrm>
          <a:prstGeom prst="rect">
            <a:avLst/>
          </a:prstGeom>
        </p:spPr>
      </p:pic>
      <p:pic>
        <p:nvPicPr>
          <p:cNvPr id="20" name="Ábra 19" descr="Vonat">
            <a:extLst>
              <a:ext uri="{FF2B5EF4-FFF2-40B4-BE49-F238E27FC236}">
                <a16:creationId xmlns:a16="http://schemas.microsoft.com/office/drawing/2014/main" id="{A1FDF265-F9F3-419B-9BF7-D59B250B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4103314"/>
            <a:ext cx="252000" cy="252000"/>
          </a:xfrm>
          <a:prstGeom prst="rect">
            <a:avLst/>
          </a:prstGeom>
        </p:spPr>
      </p:pic>
      <p:pic>
        <p:nvPicPr>
          <p:cNvPr id="22" name="Ábra 21" descr="Vonat">
            <a:extLst>
              <a:ext uri="{FF2B5EF4-FFF2-40B4-BE49-F238E27FC236}">
                <a16:creationId xmlns:a16="http://schemas.microsoft.com/office/drawing/2014/main" id="{AA79D47A-0DDB-42EE-A6D8-C8B54BFC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918" y="3677498"/>
            <a:ext cx="252000" cy="252000"/>
          </a:xfrm>
          <a:prstGeom prst="rect">
            <a:avLst/>
          </a:prstGeom>
        </p:spPr>
      </p:pic>
      <p:pic>
        <p:nvPicPr>
          <p:cNvPr id="24" name="Ábra 23" descr="Vonat">
            <a:extLst>
              <a:ext uri="{FF2B5EF4-FFF2-40B4-BE49-F238E27FC236}">
                <a16:creationId xmlns:a16="http://schemas.microsoft.com/office/drawing/2014/main" id="{EE65FD4C-663F-470F-B3BD-17463D6E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151" y="5139853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93DB3302-9D04-4A62-B257-70233060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3024662"/>
            <a:ext cx="252000" cy="252000"/>
          </a:xfrm>
          <a:prstGeom prst="rect">
            <a:avLst/>
          </a:prstGeom>
        </p:spPr>
      </p:pic>
      <p:pic>
        <p:nvPicPr>
          <p:cNvPr id="12" name="Ábra 11" descr="Vonat">
            <a:extLst>
              <a:ext uri="{FF2B5EF4-FFF2-40B4-BE49-F238E27FC236}">
                <a16:creationId xmlns:a16="http://schemas.microsoft.com/office/drawing/2014/main" id="{2B6BCE6C-9B6E-46AE-B22E-972A87D5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2586633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06786359-E6F3-45A8-9323-D266A4641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687" y="2020245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6AEA394E-5280-4280-869C-F2F95822B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627484"/>
            <a:ext cx="252000" cy="252000"/>
          </a:xfrm>
          <a:prstGeom prst="rect">
            <a:avLst/>
          </a:prstGeom>
        </p:spPr>
      </p:pic>
      <p:pic>
        <p:nvPicPr>
          <p:cNvPr id="26" name="Ábra 25" descr="Vonat">
            <a:extLst>
              <a:ext uri="{FF2B5EF4-FFF2-40B4-BE49-F238E27FC236}">
                <a16:creationId xmlns:a16="http://schemas.microsoft.com/office/drawing/2014/main" id="{D3E32B0F-730B-46CC-A878-9D7B689F8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015828"/>
            <a:ext cx="252000" cy="252000"/>
          </a:xfrm>
          <a:prstGeom prst="rect">
            <a:avLst/>
          </a:prstGeom>
        </p:spPr>
      </p:pic>
      <p:pic>
        <p:nvPicPr>
          <p:cNvPr id="28" name="Ábra 27" descr="Vonat">
            <a:extLst>
              <a:ext uri="{FF2B5EF4-FFF2-40B4-BE49-F238E27FC236}">
                <a16:creationId xmlns:a16="http://schemas.microsoft.com/office/drawing/2014/main" id="{A13B6C86-14CF-4BAE-977D-DDC1B85D7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3087" y="530172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AE2F8BDF-D4DF-41E8-851A-5ED1D967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7898" y="3056984"/>
            <a:ext cx="360000" cy="360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7CA62DB3-AA47-4A94-A1AE-217BB1541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949" y="3051062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1D159087-D9F4-40B5-893B-AFFE0D295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6733" y="3169072"/>
            <a:ext cx="252000" cy="252000"/>
          </a:xfrm>
          <a:prstGeom prst="rect">
            <a:avLst/>
          </a:prstGeom>
        </p:spPr>
      </p:pic>
      <p:pic>
        <p:nvPicPr>
          <p:cNvPr id="25" name="Ábra 24" descr="Híd">
            <a:extLst>
              <a:ext uri="{FF2B5EF4-FFF2-40B4-BE49-F238E27FC236}">
                <a16:creationId xmlns:a16="http://schemas.microsoft.com/office/drawing/2014/main" id="{C15C7E88-8F67-41E7-BA93-1951AE3E8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3087" y="5211358"/>
            <a:ext cx="720000" cy="360000"/>
          </a:xfrm>
          <a:prstGeom prst="rect">
            <a:avLst/>
          </a:prstGeom>
        </p:spPr>
      </p:pic>
      <p:pic>
        <p:nvPicPr>
          <p:cNvPr id="27" name="Ábra 26" descr="Híd">
            <a:extLst>
              <a:ext uri="{FF2B5EF4-FFF2-40B4-BE49-F238E27FC236}">
                <a16:creationId xmlns:a16="http://schemas.microsoft.com/office/drawing/2014/main" id="{907AC140-538C-49F1-83A3-9F082EA41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9182" y="5211853"/>
            <a:ext cx="720000" cy="360000"/>
          </a:xfrm>
          <a:prstGeom prst="rect">
            <a:avLst/>
          </a:prstGeom>
        </p:spPr>
      </p:pic>
      <p:pic>
        <p:nvPicPr>
          <p:cNvPr id="29" name="Ábra 28" descr="Futball-labda">
            <a:extLst>
              <a:ext uri="{FF2B5EF4-FFF2-40B4-BE49-F238E27FC236}">
                <a16:creationId xmlns:a16="http://schemas.microsoft.com/office/drawing/2014/main" id="{92E203D1-FC8D-4A99-97B7-158FA4C0D1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3678" y="3103363"/>
            <a:ext cx="252000" cy="252000"/>
          </a:xfrm>
          <a:prstGeom prst="rect">
            <a:avLst/>
          </a:prstGeom>
        </p:spPr>
      </p:pic>
      <p:pic>
        <p:nvPicPr>
          <p:cNvPr id="31" name="Ábra 30" descr="Futball-labda">
            <a:extLst>
              <a:ext uri="{FF2B5EF4-FFF2-40B4-BE49-F238E27FC236}">
                <a16:creationId xmlns:a16="http://schemas.microsoft.com/office/drawing/2014/main" id="{C95FA959-D3D2-43C1-A291-C171A45913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00332" y="4337730"/>
            <a:ext cx="252000" cy="252000"/>
          </a:xfrm>
          <a:prstGeom prst="rect">
            <a:avLst/>
          </a:prstGeom>
        </p:spPr>
      </p:pic>
      <p:pic>
        <p:nvPicPr>
          <p:cNvPr id="35" name="Ábra 34" descr="Korcsolya">
            <a:extLst>
              <a:ext uri="{FF2B5EF4-FFF2-40B4-BE49-F238E27FC236}">
                <a16:creationId xmlns:a16="http://schemas.microsoft.com/office/drawing/2014/main" id="{BC495CF0-F344-488F-9A74-1A4FBBA04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18307" y="2995118"/>
            <a:ext cx="252000" cy="252000"/>
          </a:xfrm>
          <a:prstGeom prst="rect">
            <a:avLst/>
          </a:prstGeom>
        </p:spPr>
      </p:pic>
      <p:pic>
        <p:nvPicPr>
          <p:cNvPr id="37" name="Ábra 36" descr="Kajak">
            <a:extLst>
              <a:ext uri="{FF2B5EF4-FFF2-40B4-BE49-F238E27FC236}">
                <a16:creationId xmlns:a16="http://schemas.microsoft.com/office/drawing/2014/main" id="{C5C505C3-2A7A-4D33-BE6A-F9A7700D8A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9993" y="5635976"/>
            <a:ext cx="252000" cy="252000"/>
          </a:xfrm>
          <a:prstGeom prst="rect">
            <a:avLst/>
          </a:prstGeom>
        </p:spPr>
      </p:pic>
      <p:pic>
        <p:nvPicPr>
          <p:cNvPr id="39" name="Ábra 38" descr="Futball-labda">
            <a:extLst>
              <a:ext uri="{FF2B5EF4-FFF2-40B4-BE49-F238E27FC236}">
                <a16:creationId xmlns:a16="http://schemas.microsoft.com/office/drawing/2014/main" id="{2FA5FA02-9C69-4D71-B6FE-93106D828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6324" y="4715730"/>
            <a:ext cx="252000" cy="252000"/>
          </a:xfrm>
          <a:prstGeom prst="rect">
            <a:avLst/>
          </a:prstGeom>
        </p:spPr>
      </p:pic>
      <p:pic>
        <p:nvPicPr>
          <p:cNvPr id="41" name="Ábra 40" descr="Lombhullató fa">
            <a:extLst>
              <a:ext uri="{FF2B5EF4-FFF2-40B4-BE49-F238E27FC236}">
                <a16:creationId xmlns:a16="http://schemas.microsoft.com/office/drawing/2014/main" id="{6F853E63-E557-4A28-A20C-E775E1275E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21353" y="4279491"/>
            <a:ext cx="252000" cy="252000"/>
          </a:xfrm>
          <a:prstGeom prst="rect">
            <a:avLst/>
          </a:prstGeom>
        </p:spPr>
      </p:pic>
      <p:pic>
        <p:nvPicPr>
          <p:cNvPr id="43" name="Ábra 42" descr="Lombhullató fa">
            <a:extLst>
              <a:ext uri="{FF2B5EF4-FFF2-40B4-BE49-F238E27FC236}">
                <a16:creationId xmlns:a16="http://schemas.microsoft.com/office/drawing/2014/main" id="{AA6EFEE4-49E2-4878-871D-186E7DDFD9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44822" y="4355314"/>
            <a:ext cx="252000" cy="252000"/>
          </a:xfrm>
          <a:prstGeom prst="rect">
            <a:avLst/>
          </a:prstGeom>
        </p:spPr>
      </p:pic>
      <p:pic>
        <p:nvPicPr>
          <p:cNvPr id="36" name="Ábra 35" descr="Híd">
            <a:extLst>
              <a:ext uri="{FF2B5EF4-FFF2-40B4-BE49-F238E27FC236}">
                <a16:creationId xmlns:a16="http://schemas.microsoft.com/office/drawing/2014/main" id="{1146B500-C765-4CE4-B001-94D6A7C0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1111" y="5805764"/>
            <a:ext cx="504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1. ÁLLAMI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Budapest területén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9466499-A091-49A2-BCC5-649FBADE4C4D}"/>
              </a:ext>
            </a:extLst>
          </p:cNvPr>
          <p:cNvSpPr txBox="1"/>
          <p:nvPr/>
        </p:nvSpPr>
        <p:spPr bwMode="auto">
          <a:xfrm>
            <a:off x="303724" y="1972383"/>
            <a:ext cx="4017670" cy="41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1.1. Déli Körvasút és megállói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1.2. H6/H7 HÉV + MÁV bevezetése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1.3. H5 HÉV felújítás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1.4. M2 + H8 HÉV összekötése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1.5. Új Dunahíd – Galvani – Határ/</a:t>
            </a:r>
            <a:r>
              <a:rPr lang="hu-HU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Ecseri</a:t>
            </a: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1.6. M0 ÉNy-i szakasz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1.7. Sportlétesítmények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1.8. Centrumkórházak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5D87695C-FB60-4634-AB48-0D4CDE57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871" y="4567541"/>
            <a:ext cx="252000" cy="252000"/>
          </a:xfrm>
          <a:prstGeom prst="rect">
            <a:avLst/>
          </a:prstGeom>
        </p:spPr>
      </p:pic>
      <p:pic>
        <p:nvPicPr>
          <p:cNvPr id="4" name="Ábra 3" descr="Vonat">
            <a:extLst>
              <a:ext uri="{FF2B5EF4-FFF2-40B4-BE49-F238E27FC236}">
                <a16:creationId xmlns:a16="http://schemas.microsoft.com/office/drawing/2014/main" id="{BF20EBAC-7A0C-4AC4-BC45-16A4D3F97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593" y="4441541"/>
            <a:ext cx="252000" cy="252000"/>
          </a:xfrm>
          <a:prstGeom prst="rect">
            <a:avLst/>
          </a:prstGeom>
        </p:spPr>
      </p:pic>
      <p:pic>
        <p:nvPicPr>
          <p:cNvPr id="6" name="Ábra 5" descr="Vonat">
            <a:extLst>
              <a:ext uri="{FF2B5EF4-FFF2-40B4-BE49-F238E27FC236}">
                <a16:creationId xmlns:a16="http://schemas.microsoft.com/office/drawing/2014/main" id="{968B9276-87E6-4096-8E59-117E76491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182" y="4514741"/>
            <a:ext cx="252000" cy="252000"/>
          </a:xfrm>
          <a:prstGeom prst="rect">
            <a:avLst/>
          </a:prstGeom>
        </p:spPr>
      </p:pic>
      <p:pic>
        <p:nvPicPr>
          <p:cNvPr id="10" name="Ábra 9" descr="Vonat">
            <a:extLst>
              <a:ext uri="{FF2B5EF4-FFF2-40B4-BE49-F238E27FC236}">
                <a16:creationId xmlns:a16="http://schemas.microsoft.com/office/drawing/2014/main" id="{DD888DF5-EB00-43BD-93C6-E3FB7FFE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827" y="4337730"/>
            <a:ext cx="252000" cy="252000"/>
          </a:xfrm>
          <a:prstGeom prst="rect">
            <a:avLst/>
          </a:prstGeom>
        </p:spPr>
      </p:pic>
      <p:pic>
        <p:nvPicPr>
          <p:cNvPr id="2" name="Ábra 1" descr="Vonat">
            <a:extLst>
              <a:ext uri="{FF2B5EF4-FFF2-40B4-BE49-F238E27FC236}">
                <a16:creationId xmlns:a16="http://schemas.microsoft.com/office/drawing/2014/main" id="{265893F3-09BC-4924-B43D-DFC79335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6291675"/>
            <a:ext cx="252000" cy="252000"/>
          </a:xfrm>
          <a:prstGeom prst="rect">
            <a:avLst/>
          </a:prstGeom>
        </p:spPr>
      </p:pic>
      <p:pic>
        <p:nvPicPr>
          <p:cNvPr id="8" name="Ábra 7" descr="Vonat">
            <a:extLst>
              <a:ext uri="{FF2B5EF4-FFF2-40B4-BE49-F238E27FC236}">
                <a16:creationId xmlns:a16="http://schemas.microsoft.com/office/drawing/2014/main" id="{9E16969A-A44E-4D8F-BD04-9641AB58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5848408"/>
            <a:ext cx="252000" cy="252000"/>
          </a:xfrm>
          <a:prstGeom prst="rect">
            <a:avLst/>
          </a:prstGeom>
        </p:spPr>
      </p:pic>
      <p:pic>
        <p:nvPicPr>
          <p:cNvPr id="14" name="Ábra 13" descr="Vonat">
            <a:extLst>
              <a:ext uri="{FF2B5EF4-FFF2-40B4-BE49-F238E27FC236}">
                <a16:creationId xmlns:a16="http://schemas.microsoft.com/office/drawing/2014/main" id="{84973221-8597-4770-BDA8-4F8EF698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9783" y="5843450"/>
            <a:ext cx="252000" cy="252000"/>
          </a:xfrm>
          <a:prstGeom prst="rect">
            <a:avLst/>
          </a:prstGeom>
        </p:spPr>
      </p:pic>
      <p:pic>
        <p:nvPicPr>
          <p:cNvPr id="16" name="Ábra 15" descr="Vonat">
            <a:extLst>
              <a:ext uri="{FF2B5EF4-FFF2-40B4-BE49-F238E27FC236}">
                <a16:creationId xmlns:a16="http://schemas.microsoft.com/office/drawing/2014/main" id="{0533A669-1460-45AD-A570-81A0EBE8A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654" y="5153142"/>
            <a:ext cx="252000" cy="252000"/>
          </a:xfrm>
          <a:prstGeom prst="rect">
            <a:avLst/>
          </a:prstGeom>
        </p:spPr>
      </p:pic>
      <p:pic>
        <p:nvPicPr>
          <p:cNvPr id="18" name="Ábra 17" descr="Vonat">
            <a:extLst>
              <a:ext uri="{FF2B5EF4-FFF2-40B4-BE49-F238E27FC236}">
                <a16:creationId xmlns:a16="http://schemas.microsoft.com/office/drawing/2014/main" id="{8640EA1E-9041-4BA0-86A8-2AF22A8D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977" y="4589730"/>
            <a:ext cx="252000" cy="252000"/>
          </a:xfrm>
          <a:prstGeom prst="rect">
            <a:avLst/>
          </a:prstGeom>
        </p:spPr>
      </p:pic>
      <p:pic>
        <p:nvPicPr>
          <p:cNvPr id="20" name="Ábra 19" descr="Vonat">
            <a:extLst>
              <a:ext uri="{FF2B5EF4-FFF2-40B4-BE49-F238E27FC236}">
                <a16:creationId xmlns:a16="http://schemas.microsoft.com/office/drawing/2014/main" id="{A1FDF265-F9F3-419B-9BF7-D59B250B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4103314"/>
            <a:ext cx="252000" cy="252000"/>
          </a:xfrm>
          <a:prstGeom prst="rect">
            <a:avLst/>
          </a:prstGeom>
        </p:spPr>
      </p:pic>
      <p:pic>
        <p:nvPicPr>
          <p:cNvPr id="22" name="Ábra 21" descr="Vonat">
            <a:extLst>
              <a:ext uri="{FF2B5EF4-FFF2-40B4-BE49-F238E27FC236}">
                <a16:creationId xmlns:a16="http://schemas.microsoft.com/office/drawing/2014/main" id="{AA79D47A-0DDB-42EE-A6D8-C8B54BFC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918" y="3677498"/>
            <a:ext cx="252000" cy="252000"/>
          </a:xfrm>
          <a:prstGeom prst="rect">
            <a:avLst/>
          </a:prstGeom>
        </p:spPr>
      </p:pic>
      <p:pic>
        <p:nvPicPr>
          <p:cNvPr id="24" name="Ábra 23" descr="Vonat">
            <a:extLst>
              <a:ext uri="{FF2B5EF4-FFF2-40B4-BE49-F238E27FC236}">
                <a16:creationId xmlns:a16="http://schemas.microsoft.com/office/drawing/2014/main" id="{EE65FD4C-663F-470F-B3BD-17463D6E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151" y="5139853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93DB3302-9D04-4A62-B257-70233060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3024662"/>
            <a:ext cx="252000" cy="252000"/>
          </a:xfrm>
          <a:prstGeom prst="rect">
            <a:avLst/>
          </a:prstGeom>
        </p:spPr>
      </p:pic>
      <p:pic>
        <p:nvPicPr>
          <p:cNvPr id="12" name="Ábra 11" descr="Vonat">
            <a:extLst>
              <a:ext uri="{FF2B5EF4-FFF2-40B4-BE49-F238E27FC236}">
                <a16:creationId xmlns:a16="http://schemas.microsoft.com/office/drawing/2014/main" id="{2B6BCE6C-9B6E-46AE-B22E-972A87D5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2586633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06786359-E6F3-45A8-9323-D266A4641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687" y="2020245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6AEA394E-5280-4280-869C-F2F95822B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627484"/>
            <a:ext cx="252000" cy="252000"/>
          </a:xfrm>
          <a:prstGeom prst="rect">
            <a:avLst/>
          </a:prstGeom>
        </p:spPr>
      </p:pic>
      <p:pic>
        <p:nvPicPr>
          <p:cNvPr id="26" name="Ábra 25" descr="Vonat">
            <a:extLst>
              <a:ext uri="{FF2B5EF4-FFF2-40B4-BE49-F238E27FC236}">
                <a16:creationId xmlns:a16="http://schemas.microsoft.com/office/drawing/2014/main" id="{D3E32B0F-730B-46CC-A878-9D7B689F8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015828"/>
            <a:ext cx="252000" cy="252000"/>
          </a:xfrm>
          <a:prstGeom prst="rect">
            <a:avLst/>
          </a:prstGeom>
        </p:spPr>
      </p:pic>
      <p:pic>
        <p:nvPicPr>
          <p:cNvPr id="28" name="Ábra 27" descr="Vonat">
            <a:extLst>
              <a:ext uri="{FF2B5EF4-FFF2-40B4-BE49-F238E27FC236}">
                <a16:creationId xmlns:a16="http://schemas.microsoft.com/office/drawing/2014/main" id="{A13B6C86-14CF-4BAE-977D-DDC1B85D7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3087" y="530172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AE2F8BDF-D4DF-41E8-851A-5ED1D967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7898" y="3056984"/>
            <a:ext cx="360000" cy="360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7CA62DB3-AA47-4A94-A1AE-217BB1541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949" y="3051062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1D159087-D9F4-40B5-893B-AFFE0D295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6733" y="3169072"/>
            <a:ext cx="252000" cy="252000"/>
          </a:xfrm>
          <a:prstGeom prst="rect">
            <a:avLst/>
          </a:prstGeom>
        </p:spPr>
      </p:pic>
      <p:pic>
        <p:nvPicPr>
          <p:cNvPr id="25" name="Ábra 24" descr="Híd">
            <a:extLst>
              <a:ext uri="{FF2B5EF4-FFF2-40B4-BE49-F238E27FC236}">
                <a16:creationId xmlns:a16="http://schemas.microsoft.com/office/drawing/2014/main" id="{C15C7E88-8F67-41E7-BA93-1951AE3E8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3087" y="5211358"/>
            <a:ext cx="720000" cy="360000"/>
          </a:xfrm>
          <a:prstGeom prst="rect">
            <a:avLst/>
          </a:prstGeom>
        </p:spPr>
      </p:pic>
      <p:pic>
        <p:nvPicPr>
          <p:cNvPr id="27" name="Ábra 26" descr="Híd">
            <a:extLst>
              <a:ext uri="{FF2B5EF4-FFF2-40B4-BE49-F238E27FC236}">
                <a16:creationId xmlns:a16="http://schemas.microsoft.com/office/drawing/2014/main" id="{907AC140-538C-49F1-83A3-9F082EA41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9182" y="5211853"/>
            <a:ext cx="720000" cy="360000"/>
          </a:xfrm>
          <a:prstGeom prst="rect">
            <a:avLst/>
          </a:prstGeom>
        </p:spPr>
      </p:pic>
      <p:pic>
        <p:nvPicPr>
          <p:cNvPr id="29" name="Ábra 28" descr="Futball-labda">
            <a:extLst>
              <a:ext uri="{FF2B5EF4-FFF2-40B4-BE49-F238E27FC236}">
                <a16:creationId xmlns:a16="http://schemas.microsoft.com/office/drawing/2014/main" id="{92E203D1-FC8D-4A99-97B7-158FA4C0D1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3678" y="3103363"/>
            <a:ext cx="252000" cy="252000"/>
          </a:xfrm>
          <a:prstGeom prst="rect">
            <a:avLst/>
          </a:prstGeom>
        </p:spPr>
      </p:pic>
      <p:pic>
        <p:nvPicPr>
          <p:cNvPr id="31" name="Ábra 30" descr="Futball-labda">
            <a:extLst>
              <a:ext uri="{FF2B5EF4-FFF2-40B4-BE49-F238E27FC236}">
                <a16:creationId xmlns:a16="http://schemas.microsoft.com/office/drawing/2014/main" id="{C95FA959-D3D2-43C1-A291-C171A45913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00332" y="4337730"/>
            <a:ext cx="252000" cy="252000"/>
          </a:xfrm>
          <a:prstGeom prst="rect">
            <a:avLst/>
          </a:prstGeom>
        </p:spPr>
      </p:pic>
      <p:pic>
        <p:nvPicPr>
          <p:cNvPr id="35" name="Ábra 34" descr="Korcsolya">
            <a:extLst>
              <a:ext uri="{FF2B5EF4-FFF2-40B4-BE49-F238E27FC236}">
                <a16:creationId xmlns:a16="http://schemas.microsoft.com/office/drawing/2014/main" id="{BC495CF0-F344-488F-9A74-1A4FBBA04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18307" y="2995118"/>
            <a:ext cx="252000" cy="252000"/>
          </a:xfrm>
          <a:prstGeom prst="rect">
            <a:avLst/>
          </a:prstGeom>
        </p:spPr>
      </p:pic>
      <p:pic>
        <p:nvPicPr>
          <p:cNvPr id="37" name="Ábra 36" descr="Kajak">
            <a:extLst>
              <a:ext uri="{FF2B5EF4-FFF2-40B4-BE49-F238E27FC236}">
                <a16:creationId xmlns:a16="http://schemas.microsoft.com/office/drawing/2014/main" id="{C5C505C3-2A7A-4D33-BE6A-F9A7700D8A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9993" y="5635976"/>
            <a:ext cx="252000" cy="252000"/>
          </a:xfrm>
          <a:prstGeom prst="rect">
            <a:avLst/>
          </a:prstGeom>
        </p:spPr>
      </p:pic>
      <p:pic>
        <p:nvPicPr>
          <p:cNvPr id="39" name="Ábra 38" descr="Futball-labda">
            <a:extLst>
              <a:ext uri="{FF2B5EF4-FFF2-40B4-BE49-F238E27FC236}">
                <a16:creationId xmlns:a16="http://schemas.microsoft.com/office/drawing/2014/main" id="{2FA5FA02-9C69-4D71-B6FE-93106D828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6324" y="4715730"/>
            <a:ext cx="252000" cy="252000"/>
          </a:xfrm>
          <a:prstGeom prst="rect">
            <a:avLst/>
          </a:prstGeom>
        </p:spPr>
      </p:pic>
      <p:pic>
        <p:nvPicPr>
          <p:cNvPr id="30" name="Ábra 29" descr="Orvosi">
            <a:extLst>
              <a:ext uri="{FF2B5EF4-FFF2-40B4-BE49-F238E27FC236}">
                <a16:creationId xmlns:a16="http://schemas.microsoft.com/office/drawing/2014/main" id="{98EF3FFE-1D3A-4450-AE58-41BD8D8BA4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89977" y="1990988"/>
            <a:ext cx="252000" cy="252000"/>
          </a:xfrm>
          <a:prstGeom prst="rect">
            <a:avLst/>
          </a:prstGeom>
        </p:spPr>
      </p:pic>
      <p:pic>
        <p:nvPicPr>
          <p:cNvPr id="32" name="Ábra 31" descr="Orvosi">
            <a:extLst>
              <a:ext uri="{FF2B5EF4-FFF2-40B4-BE49-F238E27FC236}">
                <a16:creationId xmlns:a16="http://schemas.microsoft.com/office/drawing/2014/main" id="{17D38526-13AC-49F2-9803-3E4D7FD400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42795" y="4841730"/>
            <a:ext cx="252000" cy="252000"/>
          </a:xfrm>
          <a:prstGeom prst="rect">
            <a:avLst/>
          </a:prstGeom>
        </p:spPr>
      </p:pic>
      <p:pic>
        <p:nvPicPr>
          <p:cNvPr id="33" name="Ábra 32" descr="Orvosi">
            <a:extLst>
              <a:ext uri="{FF2B5EF4-FFF2-40B4-BE49-F238E27FC236}">
                <a16:creationId xmlns:a16="http://schemas.microsoft.com/office/drawing/2014/main" id="{4579A4F9-0D68-4F83-8A36-3E7DF2504B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26715" y="4168031"/>
            <a:ext cx="252000" cy="252000"/>
          </a:xfrm>
          <a:prstGeom prst="rect">
            <a:avLst/>
          </a:prstGeom>
        </p:spPr>
      </p:pic>
      <p:pic>
        <p:nvPicPr>
          <p:cNvPr id="42" name="Ábra 41" descr="Lombhullató fa">
            <a:extLst>
              <a:ext uri="{FF2B5EF4-FFF2-40B4-BE49-F238E27FC236}">
                <a16:creationId xmlns:a16="http://schemas.microsoft.com/office/drawing/2014/main" id="{40CF2375-C942-4EE0-9626-B7CA1BCC46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21353" y="4279491"/>
            <a:ext cx="252000" cy="252000"/>
          </a:xfrm>
          <a:prstGeom prst="rect">
            <a:avLst/>
          </a:prstGeom>
        </p:spPr>
      </p:pic>
      <p:pic>
        <p:nvPicPr>
          <p:cNvPr id="44" name="Ábra 43" descr="Lombhullató fa">
            <a:extLst>
              <a:ext uri="{FF2B5EF4-FFF2-40B4-BE49-F238E27FC236}">
                <a16:creationId xmlns:a16="http://schemas.microsoft.com/office/drawing/2014/main" id="{6966329F-A6DD-4090-8199-D9A78B5CCC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44822" y="4355314"/>
            <a:ext cx="252000" cy="252000"/>
          </a:xfrm>
          <a:prstGeom prst="rect">
            <a:avLst/>
          </a:prstGeom>
        </p:spPr>
      </p:pic>
      <p:pic>
        <p:nvPicPr>
          <p:cNvPr id="38" name="Ábra 37" descr="Híd">
            <a:extLst>
              <a:ext uri="{FF2B5EF4-FFF2-40B4-BE49-F238E27FC236}">
                <a16:creationId xmlns:a16="http://schemas.microsoft.com/office/drawing/2014/main" id="{52F36F76-5CD3-453A-A19B-33C894B2B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1111" y="5805764"/>
            <a:ext cx="504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1. ÁLLAMI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Budapest területén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9466499-A091-49A2-BCC5-649FBADE4C4D}"/>
              </a:ext>
            </a:extLst>
          </p:cNvPr>
          <p:cNvSpPr txBox="1"/>
          <p:nvPr/>
        </p:nvSpPr>
        <p:spPr bwMode="auto">
          <a:xfrm>
            <a:off x="303724" y="1972383"/>
            <a:ext cx="4017670" cy="447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1.1. Déli Körvasút és megállói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1.2. H6/H7 HÉV + MÁV bevezetése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1.3. H5 HÉV felújítás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1.4. M2 + H8 HÉV összekötése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1.5. Új Dunahíd – Galvani – Határ/</a:t>
            </a:r>
            <a:r>
              <a:rPr lang="hu-HU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Ecseri</a:t>
            </a: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1.6. M0 ÉNy-i szakasz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1.7. Sportlétesítmények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1.8. Centrumkórházak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1.9. Kulturális létesítmények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5D87695C-FB60-4634-AB48-0D4CDE57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871" y="4567541"/>
            <a:ext cx="252000" cy="252000"/>
          </a:xfrm>
          <a:prstGeom prst="rect">
            <a:avLst/>
          </a:prstGeom>
        </p:spPr>
      </p:pic>
      <p:pic>
        <p:nvPicPr>
          <p:cNvPr id="4" name="Ábra 3" descr="Vonat">
            <a:extLst>
              <a:ext uri="{FF2B5EF4-FFF2-40B4-BE49-F238E27FC236}">
                <a16:creationId xmlns:a16="http://schemas.microsoft.com/office/drawing/2014/main" id="{BF20EBAC-7A0C-4AC4-BC45-16A4D3F97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593" y="4441541"/>
            <a:ext cx="252000" cy="252000"/>
          </a:xfrm>
          <a:prstGeom prst="rect">
            <a:avLst/>
          </a:prstGeom>
        </p:spPr>
      </p:pic>
      <p:pic>
        <p:nvPicPr>
          <p:cNvPr id="6" name="Ábra 5" descr="Vonat">
            <a:extLst>
              <a:ext uri="{FF2B5EF4-FFF2-40B4-BE49-F238E27FC236}">
                <a16:creationId xmlns:a16="http://schemas.microsoft.com/office/drawing/2014/main" id="{968B9276-87E6-4096-8E59-117E76491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182" y="4514741"/>
            <a:ext cx="252000" cy="252000"/>
          </a:xfrm>
          <a:prstGeom prst="rect">
            <a:avLst/>
          </a:prstGeom>
        </p:spPr>
      </p:pic>
      <p:pic>
        <p:nvPicPr>
          <p:cNvPr id="10" name="Ábra 9" descr="Vonat">
            <a:extLst>
              <a:ext uri="{FF2B5EF4-FFF2-40B4-BE49-F238E27FC236}">
                <a16:creationId xmlns:a16="http://schemas.microsoft.com/office/drawing/2014/main" id="{DD888DF5-EB00-43BD-93C6-E3FB7FFE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827" y="4337730"/>
            <a:ext cx="252000" cy="252000"/>
          </a:xfrm>
          <a:prstGeom prst="rect">
            <a:avLst/>
          </a:prstGeom>
        </p:spPr>
      </p:pic>
      <p:pic>
        <p:nvPicPr>
          <p:cNvPr id="2" name="Ábra 1" descr="Vonat">
            <a:extLst>
              <a:ext uri="{FF2B5EF4-FFF2-40B4-BE49-F238E27FC236}">
                <a16:creationId xmlns:a16="http://schemas.microsoft.com/office/drawing/2014/main" id="{265893F3-09BC-4924-B43D-DFC79335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6291675"/>
            <a:ext cx="252000" cy="252000"/>
          </a:xfrm>
          <a:prstGeom prst="rect">
            <a:avLst/>
          </a:prstGeom>
        </p:spPr>
      </p:pic>
      <p:pic>
        <p:nvPicPr>
          <p:cNvPr id="8" name="Ábra 7" descr="Vonat">
            <a:extLst>
              <a:ext uri="{FF2B5EF4-FFF2-40B4-BE49-F238E27FC236}">
                <a16:creationId xmlns:a16="http://schemas.microsoft.com/office/drawing/2014/main" id="{9E16969A-A44E-4D8F-BD04-9641AB58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5848408"/>
            <a:ext cx="252000" cy="252000"/>
          </a:xfrm>
          <a:prstGeom prst="rect">
            <a:avLst/>
          </a:prstGeom>
        </p:spPr>
      </p:pic>
      <p:pic>
        <p:nvPicPr>
          <p:cNvPr id="14" name="Ábra 13" descr="Vonat">
            <a:extLst>
              <a:ext uri="{FF2B5EF4-FFF2-40B4-BE49-F238E27FC236}">
                <a16:creationId xmlns:a16="http://schemas.microsoft.com/office/drawing/2014/main" id="{84973221-8597-4770-BDA8-4F8EF698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9783" y="5843450"/>
            <a:ext cx="252000" cy="252000"/>
          </a:xfrm>
          <a:prstGeom prst="rect">
            <a:avLst/>
          </a:prstGeom>
        </p:spPr>
      </p:pic>
      <p:pic>
        <p:nvPicPr>
          <p:cNvPr id="16" name="Ábra 15" descr="Vonat">
            <a:extLst>
              <a:ext uri="{FF2B5EF4-FFF2-40B4-BE49-F238E27FC236}">
                <a16:creationId xmlns:a16="http://schemas.microsoft.com/office/drawing/2014/main" id="{0533A669-1460-45AD-A570-81A0EBE8A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654" y="5153142"/>
            <a:ext cx="252000" cy="252000"/>
          </a:xfrm>
          <a:prstGeom prst="rect">
            <a:avLst/>
          </a:prstGeom>
        </p:spPr>
      </p:pic>
      <p:pic>
        <p:nvPicPr>
          <p:cNvPr id="18" name="Ábra 17" descr="Vonat">
            <a:extLst>
              <a:ext uri="{FF2B5EF4-FFF2-40B4-BE49-F238E27FC236}">
                <a16:creationId xmlns:a16="http://schemas.microsoft.com/office/drawing/2014/main" id="{8640EA1E-9041-4BA0-86A8-2AF22A8D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977" y="4589730"/>
            <a:ext cx="252000" cy="252000"/>
          </a:xfrm>
          <a:prstGeom prst="rect">
            <a:avLst/>
          </a:prstGeom>
        </p:spPr>
      </p:pic>
      <p:pic>
        <p:nvPicPr>
          <p:cNvPr id="20" name="Ábra 19" descr="Vonat">
            <a:extLst>
              <a:ext uri="{FF2B5EF4-FFF2-40B4-BE49-F238E27FC236}">
                <a16:creationId xmlns:a16="http://schemas.microsoft.com/office/drawing/2014/main" id="{A1FDF265-F9F3-419B-9BF7-D59B250B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4103314"/>
            <a:ext cx="252000" cy="252000"/>
          </a:xfrm>
          <a:prstGeom prst="rect">
            <a:avLst/>
          </a:prstGeom>
        </p:spPr>
      </p:pic>
      <p:pic>
        <p:nvPicPr>
          <p:cNvPr id="22" name="Ábra 21" descr="Vonat">
            <a:extLst>
              <a:ext uri="{FF2B5EF4-FFF2-40B4-BE49-F238E27FC236}">
                <a16:creationId xmlns:a16="http://schemas.microsoft.com/office/drawing/2014/main" id="{AA79D47A-0DDB-42EE-A6D8-C8B54BFC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918" y="3677498"/>
            <a:ext cx="252000" cy="252000"/>
          </a:xfrm>
          <a:prstGeom prst="rect">
            <a:avLst/>
          </a:prstGeom>
        </p:spPr>
      </p:pic>
      <p:pic>
        <p:nvPicPr>
          <p:cNvPr id="24" name="Ábra 23" descr="Vonat">
            <a:extLst>
              <a:ext uri="{FF2B5EF4-FFF2-40B4-BE49-F238E27FC236}">
                <a16:creationId xmlns:a16="http://schemas.microsoft.com/office/drawing/2014/main" id="{EE65FD4C-663F-470F-B3BD-17463D6E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151" y="5139853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93DB3302-9D04-4A62-B257-70233060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3024662"/>
            <a:ext cx="252000" cy="252000"/>
          </a:xfrm>
          <a:prstGeom prst="rect">
            <a:avLst/>
          </a:prstGeom>
        </p:spPr>
      </p:pic>
      <p:pic>
        <p:nvPicPr>
          <p:cNvPr id="12" name="Ábra 11" descr="Vonat">
            <a:extLst>
              <a:ext uri="{FF2B5EF4-FFF2-40B4-BE49-F238E27FC236}">
                <a16:creationId xmlns:a16="http://schemas.microsoft.com/office/drawing/2014/main" id="{2B6BCE6C-9B6E-46AE-B22E-972A87D5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2586633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06786359-E6F3-45A8-9323-D266A4641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687" y="2020245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6AEA394E-5280-4280-869C-F2F95822B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627484"/>
            <a:ext cx="252000" cy="252000"/>
          </a:xfrm>
          <a:prstGeom prst="rect">
            <a:avLst/>
          </a:prstGeom>
        </p:spPr>
      </p:pic>
      <p:pic>
        <p:nvPicPr>
          <p:cNvPr id="26" name="Ábra 25" descr="Vonat">
            <a:extLst>
              <a:ext uri="{FF2B5EF4-FFF2-40B4-BE49-F238E27FC236}">
                <a16:creationId xmlns:a16="http://schemas.microsoft.com/office/drawing/2014/main" id="{D3E32B0F-730B-46CC-A878-9D7B689F8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015828"/>
            <a:ext cx="252000" cy="252000"/>
          </a:xfrm>
          <a:prstGeom prst="rect">
            <a:avLst/>
          </a:prstGeom>
        </p:spPr>
      </p:pic>
      <p:pic>
        <p:nvPicPr>
          <p:cNvPr id="28" name="Ábra 27" descr="Vonat">
            <a:extLst>
              <a:ext uri="{FF2B5EF4-FFF2-40B4-BE49-F238E27FC236}">
                <a16:creationId xmlns:a16="http://schemas.microsoft.com/office/drawing/2014/main" id="{A13B6C86-14CF-4BAE-977D-DDC1B85D7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3087" y="530172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AE2F8BDF-D4DF-41E8-851A-5ED1D967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7898" y="3056984"/>
            <a:ext cx="360000" cy="360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7CA62DB3-AA47-4A94-A1AE-217BB1541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949" y="3051062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1D159087-D9F4-40B5-893B-AFFE0D295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6733" y="3169072"/>
            <a:ext cx="252000" cy="252000"/>
          </a:xfrm>
          <a:prstGeom prst="rect">
            <a:avLst/>
          </a:prstGeom>
        </p:spPr>
      </p:pic>
      <p:pic>
        <p:nvPicPr>
          <p:cNvPr id="25" name="Ábra 24" descr="Híd">
            <a:extLst>
              <a:ext uri="{FF2B5EF4-FFF2-40B4-BE49-F238E27FC236}">
                <a16:creationId xmlns:a16="http://schemas.microsoft.com/office/drawing/2014/main" id="{C15C7E88-8F67-41E7-BA93-1951AE3E8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3087" y="5211358"/>
            <a:ext cx="720000" cy="360000"/>
          </a:xfrm>
          <a:prstGeom prst="rect">
            <a:avLst/>
          </a:prstGeom>
        </p:spPr>
      </p:pic>
      <p:pic>
        <p:nvPicPr>
          <p:cNvPr id="27" name="Ábra 26" descr="Híd">
            <a:extLst>
              <a:ext uri="{FF2B5EF4-FFF2-40B4-BE49-F238E27FC236}">
                <a16:creationId xmlns:a16="http://schemas.microsoft.com/office/drawing/2014/main" id="{907AC140-538C-49F1-83A3-9F082EA41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9182" y="5211853"/>
            <a:ext cx="720000" cy="360000"/>
          </a:xfrm>
          <a:prstGeom prst="rect">
            <a:avLst/>
          </a:prstGeom>
        </p:spPr>
      </p:pic>
      <p:pic>
        <p:nvPicPr>
          <p:cNvPr id="29" name="Ábra 28" descr="Futball-labda">
            <a:extLst>
              <a:ext uri="{FF2B5EF4-FFF2-40B4-BE49-F238E27FC236}">
                <a16:creationId xmlns:a16="http://schemas.microsoft.com/office/drawing/2014/main" id="{92E203D1-FC8D-4A99-97B7-158FA4C0D1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3678" y="3103363"/>
            <a:ext cx="252000" cy="252000"/>
          </a:xfrm>
          <a:prstGeom prst="rect">
            <a:avLst/>
          </a:prstGeom>
        </p:spPr>
      </p:pic>
      <p:pic>
        <p:nvPicPr>
          <p:cNvPr id="31" name="Ábra 30" descr="Futball-labda">
            <a:extLst>
              <a:ext uri="{FF2B5EF4-FFF2-40B4-BE49-F238E27FC236}">
                <a16:creationId xmlns:a16="http://schemas.microsoft.com/office/drawing/2014/main" id="{C95FA959-D3D2-43C1-A291-C171A45913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00332" y="4337730"/>
            <a:ext cx="252000" cy="252000"/>
          </a:xfrm>
          <a:prstGeom prst="rect">
            <a:avLst/>
          </a:prstGeom>
        </p:spPr>
      </p:pic>
      <p:pic>
        <p:nvPicPr>
          <p:cNvPr id="35" name="Ábra 34" descr="Korcsolya">
            <a:extLst>
              <a:ext uri="{FF2B5EF4-FFF2-40B4-BE49-F238E27FC236}">
                <a16:creationId xmlns:a16="http://schemas.microsoft.com/office/drawing/2014/main" id="{BC495CF0-F344-488F-9A74-1A4FBBA04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18307" y="2995118"/>
            <a:ext cx="252000" cy="252000"/>
          </a:xfrm>
          <a:prstGeom prst="rect">
            <a:avLst/>
          </a:prstGeom>
        </p:spPr>
      </p:pic>
      <p:pic>
        <p:nvPicPr>
          <p:cNvPr id="37" name="Ábra 36" descr="Kajak">
            <a:extLst>
              <a:ext uri="{FF2B5EF4-FFF2-40B4-BE49-F238E27FC236}">
                <a16:creationId xmlns:a16="http://schemas.microsoft.com/office/drawing/2014/main" id="{C5C505C3-2A7A-4D33-BE6A-F9A7700D8A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9993" y="5635976"/>
            <a:ext cx="252000" cy="252000"/>
          </a:xfrm>
          <a:prstGeom prst="rect">
            <a:avLst/>
          </a:prstGeom>
        </p:spPr>
      </p:pic>
      <p:pic>
        <p:nvPicPr>
          <p:cNvPr id="39" name="Ábra 38" descr="Futball-labda">
            <a:extLst>
              <a:ext uri="{FF2B5EF4-FFF2-40B4-BE49-F238E27FC236}">
                <a16:creationId xmlns:a16="http://schemas.microsoft.com/office/drawing/2014/main" id="{2FA5FA02-9C69-4D71-B6FE-93106D828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6324" y="4715730"/>
            <a:ext cx="252000" cy="252000"/>
          </a:xfrm>
          <a:prstGeom prst="rect">
            <a:avLst/>
          </a:prstGeom>
        </p:spPr>
      </p:pic>
      <p:pic>
        <p:nvPicPr>
          <p:cNvPr id="30" name="Ábra 29" descr="Orvosi">
            <a:extLst>
              <a:ext uri="{FF2B5EF4-FFF2-40B4-BE49-F238E27FC236}">
                <a16:creationId xmlns:a16="http://schemas.microsoft.com/office/drawing/2014/main" id="{98EF3FFE-1D3A-4450-AE58-41BD8D8BA4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89977" y="1990988"/>
            <a:ext cx="252000" cy="252000"/>
          </a:xfrm>
          <a:prstGeom prst="rect">
            <a:avLst/>
          </a:prstGeom>
        </p:spPr>
      </p:pic>
      <p:pic>
        <p:nvPicPr>
          <p:cNvPr id="32" name="Ábra 31" descr="Orvosi">
            <a:extLst>
              <a:ext uri="{FF2B5EF4-FFF2-40B4-BE49-F238E27FC236}">
                <a16:creationId xmlns:a16="http://schemas.microsoft.com/office/drawing/2014/main" id="{17D38526-13AC-49F2-9803-3E4D7FD400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42795" y="4841730"/>
            <a:ext cx="252000" cy="252000"/>
          </a:xfrm>
          <a:prstGeom prst="rect">
            <a:avLst/>
          </a:prstGeom>
        </p:spPr>
      </p:pic>
      <p:pic>
        <p:nvPicPr>
          <p:cNvPr id="33" name="Ábra 32" descr="Orvosi">
            <a:extLst>
              <a:ext uri="{FF2B5EF4-FFF2-40B4-BE49-F238E27FC236}">
                <a16:creationId xmlns:a16="http://schemas.microsoft.com/office/drawing/2014/main" id="{4579A4F9-0D68-4F83-8A36-3E7DF2504B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26715" y="4168031"/>
            <a:ext cx="252000" cy="252000"/>
          </a:xfrm>
          <a:prstGeom prst="rect">
            <a:avLst/>
          </a:prstGeom>
        </p:spPr>
      </p:pic>
      <p:pic>
        <p:nvPicPr>
          <p:cNvPr id="40" name="Ábra 39" descr="Bíróság">
            <a:extLst>
              <a:ext uri="{FF2B5EF4-FFF2-40B4-BE49-F238E27FC236}">
                <a16:creationId xmlns:a16="http://schemas.microsoft.com/office/drawing/2014/main" id="{90A74DC0-9F08-46D1-B5E7-7B5F6F0980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73958" y="2562460"/>
            <a:ext cx="360000" cy="360000"/>
          </a:xfrm>
          <a:prstGeom prst="rect">
            <a:avLst/>
          </a:prstGeom>
        </p:spPr>
      </p:pic>
      <p:pic>
        <p:nvPicPr>
          <p:cNvPr id="23" name="Ábra 22" descr="Bíróság">
            <a:extLst>
              <a:ext uri="{FF2B5EF4-FFF2-40B4-BE49-F238E27FC236}">
                <a16:creationId xmlns:a16="http://schemas.microsoft.com/office/drawing/2014/main" id="{18AA902E-BCE3-46F0-8FE0-F8F1544976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99160" y="3304940"/>
            <a:ext cx="360000" cy="360000"/>
          </a:xfrm>
          <a:prstGeom prst="rect">
            <a:avLst/>
          </a:prstGeom>
        </p:spPr>
      </p:pic>
      <p:pic>
        <p:nvPicPr>
          <p:cNvPr id="34" name="Ábra 33" descr="Lombhullató fa">
            <a:extLst>
              <a:ext uri="{FF2B5EF4-FFF2-40B4-BE49-F238E27FC236}">
                <a16:creationId xmlns:a16="http://schemas.microsoft.com/office/drawing/2014/main" id="{C5089EC3-EAD2-48B1-AB9E-8844B22C5B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21353" y="4279491"/>
            <a:ext cx="252000" cy="252000"/>
          </a:xfrm>
          <a:prstGeom prst="rect">
            <a:avLst/>
          </a:prstGeom>
        </p:spPr>
      </p:pic>
      <p:pic>
        <p:nvPicPr>
          <p:cNvPr id="36" name="Ábra 35" descr="Lombhullató fa">
            <a:extLst>
              <a:ext uri="{FF2B5EF4-FFF2-40B4-BE49-F238E27FC236}">
                <a16:creationId xmlns:a16="http://schemas.microsoft.com/office/drawing/2014/main" id="{B0062F21-AD0D-4AC8-BA70-C9675E0B0D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44822" y="4355314"/>
            <a:ext cx="252000" cy="252000"/>
          </a:xfrm>
          <a:prstGeom prst="rect">
            <a:avLst/>
          </a:prstGeom>
        </p:spPr>
      </p:pic>
      <p:pic>
        <p:nvPicPr>
          <p:cNvPr id="44" name="Ábra 43" descr="Bíróság">
            <a:extLst>
              <a:ext uri="{FF2B5EF4-FFF2-40B4-BE49-F238E27FC236}">
                <a16:creationId xmlns:a16="http://schemas.microsoft.com/office/drawing/2014/main" id="{2D25081E-3A9B-42C9-80A6-8E9C38E052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05678" y="3642114"/>
            <a:ext cx="252000" cy="252000"/>
          </a:xfrm>
          <a:prstGeom prst="rect">
            <a:avLst/>
          </a:prstGeom>
        </p:spPr>
      </p:pic>
      <p:pic>
        <p:nvPicPr>
          <p:cNvPr id="41" name="Ábra 40" descr="Híd">
            <a:extLst>
              <a:ext uri="{FF2B5EF4-FFF2-40B4-BE49-F238E27FC236}">
                <a16:creationId xmlns:a16="http://schemas.microsoft.com/office/drawing/2014/main" id="{5C0411AD-6CD4-4AE9-8C47-9E538B13D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1111" y="5805764"/>
            <a:ext cx="504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1. ÁLLAMI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Budapest területén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9466499-A091-49A2-BCC5-649FBADE4C4D}"/>
              </a:ext>
            </a:extLst>
          </p:cNvPr>
          <p:cNvSpPr txBox="1"/>
          <p:nvPr/>
        </p:nvSpPr>
        <p:spPr bwMode="auto">
          <a:xfrm>
            <a:off x="303724" y="1972383"/>
            <a:ext cx="401767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1.1. Déli Körvasút és megállói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1.2. H6/H7 HÉV + MÁV bevezetése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1.3. H5 HÉV felújítás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1.4. M2 + H8 HÉV összekötése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1.5. Új Dunahíd – Galvani – Határ/</a:t>
            </a:r>
            <a:r>
              <a:rPr lang="hu-HU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Ecseri</a:t>
            </a: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1.6. M0 ÉNy-i szakasz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1.7. Sportlétesítmények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1.8. Centrumkórházak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1.9. Kulturális létesítmények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1.10. Déli Városkapu - Diákváros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5D87695C-FB60-4634-AB48-0D4CDE57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871" y="4567541"/>
            <a:ext cx="252000" cy="252000"/>
          </a:xfrm>
          <a:prstGeom prst="rect">
            <a:avLst/>
          </a:prstGeom>
        </p:spPr>
      </p:pic>
      <p:pic>
        <p:nvPicPr>
          <p:cNvPr id="4" name="Ábra 3" descr="Vonat">
            <a:extLst>
              <a:ext uri="{FF2B5EF4-FFF2-40B4-BE49-F238E27FC236}">
                <a16:creationId xmlns:a16="http://schemas.microsoft.com/office/drawing/2014/main" id="{BF20EBAC-7A0C-4AC4-BC45-16A4D3F97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593" y="4441541"/>
            <a:ext cx="252000" cy="252000"/>
          </a:xfrm>
          <a:prstGeom prst="rect">
            <a:avLst/>
          </a:prstGeom>
        </p:spPr>
      </p:pic>
      <p:pic>
        <p:nvPicPr>
          <p:cNvPr id="6" name="Ábra 5" descr="Vonat">
            <a:extLst>
              <a:ext uri="{FF2B5EF4-FFF2-40B4-BE49-F238E27FC236}">
                <a16:creationId xmlns:a16="http://schemas.microsoft.com/office/drawing/2014/main" id="{968B9276-87E6-4096-8E59-117E76491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182" y="4514741"/>
            <a:ext cx="252000" cy="252000"/>
          </a:xfrm>
          <a:prstGeom prst="rect">
            <a:avLst/>
          </a:prstGeom>
        </p:spPr>
      </p:pic>
      <p:pic>
        <p:nvPicPr>
          <p:cNvPr id="10" name="Ábra 9" descr="Vonat">
            <a:extLst>
              <a:ext uri="{FF2B5EF4-FFF2-40B4-BE49-F238E27FC236}">
                <a16:creationId xmlns:a16="http://schemas.microsoft.com/office/drawing/2014/main" id="{DD888DF5-EB00-43BD-93C6-E3FB7FFE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827" y="4337730"/>
            <a:ext cx="252000" cy="252000"/>
          </a:xfrm>
          <a:prstGeom prst="rect">
            <a:avLst/>
          </a:prstGeom>
        </p:spPr>
      </p:pic>
      <p:pic>
        <p:nvPicPr>
          <p:cNvPr id="2" name="Ábra 1" descr="Vonat">
            <a:extLst>
              <a:ext uri="{FF2B5EF4-FFF2-40B4-BE49-F238E27FC236}">
                <a16:creationId xmlns:a16="http://schemas.microsoft.com/office/drawing/2014/main" id="{265893F3-09BC-4924-B43D-DFC79335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6291675"/>
            <a:ext cx="252000" cy="252000"/>
          </a:xfrm>
          <a:prstGeom prst="rect">
            <a:avLst/>
          </a:prstGeom>
        </p:spPr>
      </p:pic>
      <p:pic>
        <p:nvPicPr>
          <p:cNvPr id="8" name="Ábra 7" descr="Vonat">
            <a:extLst>
              <a:ext uri="{FF2B5EF4-FFF2-40B4-BE49-F238E27FC236}">
                <a16:creationId xmlns:a16="http://schemas.microsoft.com/office/drawing/2014/main" id="{9E16969A-A44E-4D8F-BD04-9641AB58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5848408"/>
            <a:ext cx="252000" cy="252000"/>
          </a:xfrm>
          <a:prstGeom prst="rect">
            <a:avLst/>
          </a:prstGeom>
        </p:spPr>
      </p:pic>
      <p:pic>
        <p:nvPicPr>
          <p:cNvPr id="14" name="Ábra 13" descr="Vonat">
            <a:extLst>
              <a:ext uri="{FF2B5EF4-FFF2-40B4-BE49-F238E27FC236}">
                <a16:creationId xmlns:a16="http://schemas.microsoft.com/office/drawing/2014/main" id="{84973221-8597-4770-BDA8-4F8EF698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9783" y="5843450"/>
            <a:ext cx="252000" cy="252000"/>
          </a:xfrm>
          <a:prstGeom prst="rect">
            <a:avLst/>
          </a:prstGeom>
        </p:spPr>
      </p:pic>
      <p:pic>
        <p:nvPicPr>
          <p:cNvPr id="16" name="Ábra 15" descr="Vonat">
            <a:extLst>
              <a:ext uri="{FF2B5EF4-FFF2-40B4-BE49-F238E27FC236}">
                <a16:creationId xmlns:a16="http://schemas.microsoft.com/office/drawing/2014/main" id="{0533A669-1460-45AD-A570-81A0EBE8A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654" y="5153142"/>
            <a:ext cx="252000" cy="252000"/>
          </a:xfrm>
          <a:prstGeom prst="rect">
            <a:avLst/>
          </a:prstGeom>
        </p:spPr>
      </p:pic>
      <p:pic>
        <p:nvPicPr>
          <p:cNvPr id="18" name="Ábra 17" descr="Vonat">
            <a:extLst>
              <a:ext uri="{FF2B5EF4-FFF2-40B4-BE49-F238E27FC236}">
                <a16:creationId xmlns:a16="http://schemas.microsoft.com/office/drawing/2014/main" id="{8640EA1E-9041-4BA0-86A8-2AF22A8D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977" y="4589730"/>
            <a:ext cx="252000" cy="252000"/>
          </a:xfrm>
          <a:prstGeom prst="rect">
            <a:avLst/>
          </a:prstGeom>
        </p:spPr>
      </p:pic>
      <p:pic>
        <p:nvPicPr>
          <p:cNvPr id="20" name="Ábra 19" descr="Vonat">
            <a:extLst>
              <a:ext uri="{FF2B5EF4-FFF2-40B4-BE49-F238E27FC236}">
                <a16:creationId xmlns:a16="http://schemas.microsoft.com/office/drawing/2014/main" id="{A1FDF265-F9F3-419B-9BF7-D59B250B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4103314"/>
            <a:ext cx="252000" cy="252000"/>
          </a:xfrm>
          <a:prstGeom prst="rect">
            <a:avLst/>
          </a:prstGeom>
        </p:spPr>
      </p:pic>
      <p:pic>
        <p:nvPicPr>
          <p:cNvPr id="22" name="Ábra 21" descr="Vonat">
            <a:extLst>
              <a:ext uri="{FF2B5EF4-FFF2-40B4-BE49-F238E27FC236}">
                <a16:creationId xmlns:a16="http://schemas.microsoft.com/office/drawing/2014/main" id="{AA79D47A-0DDB-42EE-A6D8-C8B54BFC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918" y="3677498"/>
            <a:ext cx="252000" cy="252000"/>
          </a:xfrm>
          <a:prstGeom prst="rect">
            <a:avLst/>
          </a:prstGeom>
        </p:spPr>
      </p:pic>
      <p:pic>
        <p:nvPicPr>
          <p:cNvPr id="24" name="Ábra 23" descr="Vonat">
            <a:extLst>
              <a:ext uri="{FF2B5EF4-FFF2-40B4-BE49-F238E27FC236}">
                <a16:creationId xmlns:a16="http://schemas.microsoft.com/office/drawing/2014/main" id="{EE65FD4C-663F-470F-B3BD-17463D6E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151" y="5139853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93DB3302-9D04-4A62-B257-70233060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3024662"/>
            <a:ext cx="252000" cy="252000"/>
          </a:xfrm>
          <a:prstGeom prst="rect">
            <a:avLst/>
          </a:prstGeom>
        </p:spPr>
      </p:pic>
      <p:pic>
        <p:nvPicPr>
          <p:cNvPr id="12" name="Ábra 11" descr="Vonat">
            <a:extLst>
              <a:ext uri="{FF2B5EF4-FFF2-40B4-BE49-F238E27FC236}">
                <a16:creationId xmlns:a16="http://schemas.microsoft.com/office/drawing/2014/main" id="{2B6BCE6C-9B6E-46AE-B22E-972A87D5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2586633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06786359-E6F3-45A8-9323-D266A4641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687" y="2020245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6AEA394E-5280-4280-869C-F2F95822B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627484"/>
            <a:ext cx="252000" cy="252000"/>
          </a:xfrm>
          <a:prstGeom prst="rect">
            <a:avLst/>
          </a:prstGeom>
        </p:spPr>
      </p:pic>
      <p:pic>
        <p:nvPicPr>
          <p:cNvPr id="26" name="Ábra 25" descr="Vonat">
            <a:extLst>
              <a:ext uri="{FF2B5EF4-FFF2-40B4-BE49-F238E27FC236}">
                <a16:creationId xmlns:a16="http://schemas.microsoft.com/office/drawing/2014/main" id="{D3E32B0F-730B-46CC-A878-9D7B689F8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015828"/>
            <a:ext cx="252000" cy="252000"/>
          </a:xfrm>
          <a:prstGeom prst="rect">
            <a:avLst/>
          </a:prstGeom>
        </p:spPr>
      </p:pic>
      <p:pic>
        <p:nvPicPr>
          <p:cNvPr id="28" name="Ábra 27" descr="Vonat">
            <a:extLst>
              <a:ext uri="{FF2B5EF4-FFF2-40B4-BE49-F238E27FC236}">
                <a16:creationId xmlns:a16="http://schemas.microsoft.com/office/drawing/2014/main" id="{A13B6C86-14CF-4BAE-977D-DDC1B85D7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3087" y="530172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AE2F8BDF-D4DF-41E8-851A-5ED1D967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7898" y="3056984"/>
            <a:ext cx="360000" cy="360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7CA62DB3-AA47-4A94-A1AE-217BB1541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949" y="3051062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1D159087-D9F4-40B5-893B-AFFE0D295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6733" y="3169072"/>
            <a:ext cx="252000" cy="252000"/>
          </a:xfrm>
          <a:prstGeom prst="rect">
            <a:avLst/>
          </a:prstGeom>
        </p:spPr>
      </p:pic>
      <p:pic>
        <p:nvPicPr>
          <p:cNvPr id="25" name="Ábra 24" descr="Híd">
            <a:extLst>
              <a:ext uri="{FF2B5EF4-FFF2-40B4-BE49-F238E27FC236}">
                <a16:creationId xmlns:a16="http://schemas.microsoft.com/office/drawing/2014/main" id="{C15C7E88-8F67-41E7-BA93-1951AE3E8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3087" y="5211358"/>
            <a:ext cx="720000" cy="360000"/>
          </a:xfrm>
          <a:prstGeom prst="rect">
            <a:avLst/>
          </a:prstGeom>
        </p:spPr>
      </p:pic>
      <p:pic>
        <p:nvPicPr>
          <p:cNvPr id="27" name="Ábra 26" descr="Híd">
            <a:extLst>
              <a:ext uri="{FF2B5EF4-FFF2-40B4-BE49-F238E27FC236}">
                <a16:creationId xmlns:a16="http://schemas.microsoft.com/office/drawing/2014/main" id="{907AC140-538C-49F1-83A3-9F082EA41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9182" y="5211853"/>
            <a:ext cx="720000" cy="360000"/>
          </a:xfrm>
          <a:prstGeom prst="rect">
            <a:avLst/>
          </a:prstGeom>
        </p:spPr>
      </p:pic>
      <p:pic>
        <p:nvPicPr>
          <p:cNvPr id="29" name="Ábra 28" descr="Futball-labda">
            <a:extLst>
              <a:ext uri="{FF2B5EF4-FFF2-40B4-BE49-F238E27FC236}">
                <a16:creationId xmlns:a16="http://schemas.microsoft.com/office/drawing/2014/main" id="{92E203D1-FC8D-4A99-97B7-158FA4C0D1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3678" y="3103363"/>
            <a:ext cx="252000" cy="252000"/>
          </a:xfrm>
          <a:prstGeom prst="rect">
            <a:avLst/>
          </a:prstGeom>
        </p:spPr>
      </p:pic>
      <p:pic>
        <p:nvPicPr>
          <p:cNvPr id="31" name="Ábra 30" descr="Futball-labda">
            <a:extLst>
              <a:ext uri="{FF2B5EF4-FFF2-40B4-BE49-F238E27FC236}">
                <a16:creationId xmlns:a16="http://schemas.microsoft.com/office/drawing/2014/main" id="{C95FA959-D3D2-43C1-A291-C171A45913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00332" y="4337730"/>
            <a:ext cx="252000" cy="252000"/>
          </a:xfrm>
          <a:prstGeom prst="rect">
            <a:avLst/>
          </a:prstGeom>
        </p:spPr>
      </p:pic>
      <p:pic>
        <p:nvPicPr>
          <p:cNvPr id="35" name="Ábra 34" descr="Korcsolya">
            <a:extLst>
              <a:ext uri="{FF2B5EF4-FFF2-40B4-BE49-F238E27FC236}">
                <a16:creationId xmlns:a16="http://schemas.microsoft.com/office/drawing/2014/main" id="{BC495CF0-F344-488F-9A74-1A4FBBA04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18307" y="2995118"/>
            <a:ext cx="252000" cy="252000"/>
          </a:xfrm>
          <a:prstGeom prst="rect">
            <a:avLst/>
          </a:prstGeom>
        </p:spPr>
      </p:pic>
      <p:pic>
        <p:nvPicPr>
          <p:cNvPr id="37" name="Ábra 36" descr="Kajak">
            <a:extLst>
              <a:ext uri="{FF2B5EF4-FFF2-40B4-BE49-F238E27FC236}">
                <a16:creationId xmlns:a16="http://schemas.microsoft.com/office/drawing/2014/main" id="{C5C505C3-2A7A-4D33-BE6A-F9A7700D8A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67977" y="5553764"/>
            <a:ext cx="252000" cy="252000"/>
          </a:xfrm>
          <a:prstGeom prst="rect">
            <a:avLst/>
          </a:prstGeom>
        </p:spPr>
      </p:pic>
      <p:pic>
        <p:nvPicPr>
          <p:cNvPr id="39" name="Ábra 38" descr="Futball-labda">
            <a:extLst>
              <a:ext uri="{FF2B5EF4-FFF2-40B4-BE49-F238E27FC236}">
                <a16:creationId xmlns:a16="http://schemas.microsoft.com/office/drawing/2014/main" id="{2FA5FA02-9C69-4D71-B6FE-93106D828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6324" y="4715730"/>
            <a:ext cx="252000" cy="252000"/>
          </a:xfrm>
          <a:prstGeom prst="rect">
            <a:avLst/>
          </a:prstGeom>
        </p:spPr>
      </p:pic>
      <p:pic>
        <p:nvPicPr>
          <p:cNvPr id="30" name="Ábra 29" descr="Orvosi">
            <a:extLst>
              <a:ext uri="{FF2B5EF4-FFF2-40B4-BE49-F238E27FC236}">
                <a16:creationId xmlns:a16="http://schemas.microsoft.com/office/drawing/2014/main" id="{98EF3FFE-1D3A-4450-AE58-41BD8D8BA4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89977" y="1990988"/>
            <a:ext cx="252000" cy="252000"/>
          </a:xfrm>
          <a:prstGeom prst="rect">
            <a:avLst/>
          </a:prstGeom>
        </p:spPr>
      </p:pic>
      <p:pic>
        <p:nvPicPr>
          <p:cNvPr id="32" name="Ábra 31" descr="Orvosi">
            <a:extLst>
              <a:ext uri="{FF2B5EF4-FFF2-40B4-BE49-F238E27FC236}">
                <a16:creationId xmlns:a16="http://schemas.microsoft.com/office/drawing/2014/main" id="{17D38526-13AC-49F2-9803-3E4D7FD400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42795" y="4841730"/>
            <a:ext cx="252000" cy="252000"/>
          </a:xfrm>
          <a:prstGeom prst="rect">
            <a:avLst/>
          </a:prstGeom>
        </p:spPr>
      </p:pic>
      <p:pic>
        <p:nvPicPr>
          <p:cNvPr id="33" name="Ábra 32" descr="Orvosi">
            <a:extLst>
              <a:ext uri="{FF2B5EF4-FFF2-40B4-BE49-F238E27FC236}">
                <a16:creationId xmlns:a16="http://schemas.microsoft.com/office/drawing/2014/main" id="{4579A4F9-0D68-4F83-8A36-3E7DF2504B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26715" y="4168031"/>
            <a:ext cx="252000" cy="252000"/>
          </a:xfrm>
          <a:prstGeom prst="rect">
            <a:avLst/>
          </a:prstGeom>
        </p:spPr>
      </p:pic>
      <p:pic>
        <p:nvPicPr>
          <p:cNvPr id="40" name="Ábra 39" descr="Bíróság">
            <a:extLst>
              <a:ext uri="{FF2B5EF4-FFF2-40B4-BE49-F238E27FC236}">
                <a16:creationId xmlns:a16="http://schemas.microsoft.com/office/drawing/2014/main" id="{90A74DC0-9F08-46D1-B5E7-7B5F6F0980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73958" y="2562460"/>
            <a:ext cx="360000" cy="360000"/>
          </a:xfrm>
          <a:prstGeom prst="rect">
            <a:avLst/>
          </a:prstGeom>
        </p:spPr>
      </p:pic>
      <p:pic>
        <p:nvPicPr>
          <p:cNvPr id="23" name="Ábra 22" descr="Bíróság">
            <a:extLst>
              <a:ext uri="{FF2B5EF4-FFF2-40B4-BE49-F238E27FC236}">
                <a16:creationId xmlns:a16="http://schemas.microsoft.com/office/drawing/2014/main" id="{18AA902E-BCE3-46F0-8FE0-F8F1544976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99160" y="3304940"/>
            <a:ext cx="360000" cy="360000"/>
          </a:xfrm>
          <a:prstGeom prst="rect">
            <a:avLst/>
          </a:prstGeom>
        </p:spPr>
      </p:pic>
      <p:pic>
        <p:nvPicPr>
          <p:cNvPr id="36" name="Ábra 35" descr="Település">
            <a:extLst>
              <a:ext uri="{FF2B5EF4-FFF2-40B4-BE49-F238E27FC236}">
                <a16:creationId xmlns:a16="http://schemas.microsoft.com/office/drawing/2014/main" id="{BA538E2D-5C7C-4230-BACE-C3AF345218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10151" y="4708555"/>
            <a:ext cx="360000" cy="360000"/>
          </a:xfrm>
          <a:prstGeom prst="rect">
            <a:avLst/>
          </a:prstGeom>
        </p:spPr>
      </p:pic>
      <p:pic>
        <p:nvPicPr>
          <p:cNvPr id="38" name="Ábra 37" descr="Település">
            <a:extLst>
              <a:ext uri="{FF2B5EF4-FFF2-40B4-BE49-F238E27FC236}">
                <a16:creationId xmlns:a16="http://schemas.microsoft.com/office/drawing/2014/main" id="{B24540E4-EE8D-4430-B5C0-2130586DE9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02284" y="4907138"/>
            <a:ext cx="360000" cy="360000"/>
          </a:xfrm>
          <a:prstGeom prst="rect">
            <a:avLst/>
          </a:prstGeom>
        </p:spPr>
      </p:pic>
      <p:pic>
        <p:nvPicPr>
          <p:cNvPr id="43" name="Ábra 42" descr="Lombhullató fa">
            <a:extLst>
              <a:ext uri="{FF2B5EF4-FFF2-40B4-BE49-F238E27FC236}">
                <a16:creationId xmlns:a16="http://schemas.microsoft.com/office/drawing/2014/main" id="{10CA8A3F-01F8-4B45-B977-AFE4D37C76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19780" y="5011765"/>
            <a:ext cx="252000" cy="252000"/>
          </a:xfrm>
          <a:prstGeom prst="rect">
            <a:avLst/>
          </a:prstGeom>
        </p:spPr>
      </p:pic>
      <p:pic>
        <p:nvPicPr>
          <p:cNvPr id="45" name="Ábra 44" descr="Lombhullató fa">
            <a:extLst>
              <a:ext uri="{FF2B5EF4-FFF2-40B4-BE49-F238E27FC236}">
                <a16:creationId xmlns:a16="http://schemas.microsoft.com/office/drawing/2014/main" id="{DA7B1C56-2A16-4506-9ECE-ED09E14BDA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84284" y="5112590"/>
            <a:ext cx="252000" cy="252000"/>
          </a:xfrm>
          <a:prstGeom prst="rect">
            <a:avLst/>
          </a:prstGeom>
        </p:spPr>
      </p:pic>
      <p:pic>
        <p:nvPicPr>
          <p:cNvPr id="47" name="Ábra 46" descr="Lombhullató fa">
            <a:extLst>
              <a:ext uri="{FF2B5EF4-FFF2-40B4-BE49-F238E27FC236}">
                <a16:creationId xmlns:a16="http://schemas.microsoft.com/office/drawing/2014/main" id="{6FF2567D-3344-48B2-BDD2-93EDD85F49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21353" y="4279491"/>
            <a:ext cx="252000" cy="252000"/>
          </a:xfrm>
          <a:prstGeom prst="rect">
            <a:avLst/>
          </a:prstGeom>
        </p:spPr>
      </p:pic>
      <p:pic>
        <p:nvPicPr>
          <p:cNvPr id="49" name="Ábra 48" descr="Lombhullató fa">
            <a:extLst>
              <a:ext uri="{FF2B5EF4-FFF2-40B4-BE49-F238E27FC236}">
                <a16:creationId xmlns:a16="http://schemas.microsoft.com/office/drawing/2014/main" id="{7B3448B6-B3DC-408A-ACA2-3886063953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44822" y="4355314"/>
            <a:ext cx="252000" cy="252000"/>
          </a:xfrm>
          <a:prstGeom prst="rect">
            <a:avLst/>
          </a:prstGeom>
        </p:spPr>
      </p:pic>
      <p:pic>
        <p:nvPicPr>
          <p:cNvPr id="53" name="Ábra 52" descr="Bíróság">
            <a:extLst>
              <a:ext uri="{FF2B5EF4-FFF2-40B4-BE49-F238E27FC236}">
                <a16:creationId xmlns:a16="http://schemas.microsoft.com/office/drawing/2014/main" id="{BB388798-B22F-4598-B3AE-F69FF90B3C4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05678" y="3642114"/>
            <a:ext cx="252000" cy="252000"/>
          </a:xfrm>
          <a:prstGeom prst="rect">
            <a:avLst/>
          </a:prstGeom>
        </p:spPr>
      </p:pic>
      <p:pic>
        <p:nvPicPr>
          <p:cNvPr id="46" name="Ábra 45" descr="Híd">
            <a:extLst>
              <a:ext uri="{FF2B5EF4-FFF2-40B4-BE49-F238E27FC236}">
                <a16:creationId xmlns:a16="http://schemas.microsoft.com/office/drawing/2014/main" id="{E28B0A67-3BFC-4E15-817B-C1970AB3B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1111" y="5805764"/>
            <a:ext cx="504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1. ÁLLAMI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Budapest területén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9466499-A091-49A2-BCC5-649FBADE4C4D}"/>
              </a:ext>
            </a:extLst>
          </p:cNvPr>
          <p:cNvSpPr txBox="1"/>
          <p:nvPr/>
        </p:nvSpPr>
        <p:spPr bwMode="auto">
          <a:xfrm>
            <a:off x="303723" y="1972383"/>
            <a:ext cx="4139921" cy="506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1.1. Déli Körvasút és megállói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1.2. H6/H7 HÉV + MÁV bevezetése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1.3. H5 HÉV felújítás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1.4. M2 + H8 HÉV összekötése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1.5. Új Dunahíd – Galvani – Határ/</a:t>
            </a:r>
            <a:r>
              <a:rPr lang="hu-HU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Ecseri</a:t>
            </a: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1.6. M0 ÉNy-i szakasz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1.7. Sportlétesítmények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1.8. Centrumkórházak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1.9. Kulturális létesítmények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1.10. Déli Városkapu – Diákváros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1.11. Rozsdaövezet – Rákosr., Józsefváros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5D87695C-FB60-4634-AB48-0D4CDE57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871" y="4567541"/>
            <a:ext cx="252000" cy="252000"/>
          </a:xfrm>
          <a:prstGeom prst="rect">
            <a:avLst/>
          </a:prstGeom>
        </p:spPr>
      </p:pic>
      <p:pic>
        <p:nvPicPr>
          <p:cNvPr id="4" name="Ábra 3" descr="Vonat">
            <a:extLst>
              <a:ext uri="{FF2B5EF4-FFF2-40B4-BE49-F238E27FC236}">
                <a16:creationId xmlns:a16="http://schemas.microsoft.com/office/drawing/2014/main" id="{BF20EBAC-7A0C-4AC4-BC45-16A4D3F97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593" y="4441541"/>
            <a:ext cx="252000" cy="252000"/>
          </a:xfrm>
          <a:prstGeom prst="rect">
            <a:avLst/>
          </a:prstGeom>
        </p:spPr>
      </p:pic>
      <p:pic>
        <p:nvPicPr>
          <p:cNvPr id="6" name="Ábra 5" descr="Vonat">
            <a:extLst>
              <a:ext uri="{FF2B5EF4-FFF2-40B4-BE49-F238E27FC236}">
                <a16:creationId xmlns:a16="http://schemas.microsoft.com/office/drawing/2014/main" id="{968B9276-87E6-4096-8E59-117E76491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182" y="4514741"/>
            <a:ext cx="252000" cy="252000"/>
          </a:xfrm>
          <a:prstGeom prst="rect">
            <a:avLst/>
          </a:prstGeom>
        </p:spPr>
      </p:pic>
      <p:pic>
        <p:nvPicPr>
          <p:cNvPr id="10" name="Ábra 9" descr="Vonat">
            <a:extLst>
              <a:ext uri="{FF2B5EF4-FFF2-40B4-BE49-F238E27FC236}">
                <a16:creationId xmlns:a16="http://schemas.microsoft.com/office/drawing/2014/main" id="{DD888DF5-EB00-43BD-93C6-E3FB7FFE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827" y="4337730"/>
            <a:ext cx="252000" cy="252000"/>
          </a:xfrm>
          <a:prstGeom prst="rect">
            <a:avLst/>
          </a:prstGeom>
        </p:spPr>
      </p:pic>
      <p:pic>
        <p:nvPicPr>
          <p:cNvPr id="2" name="Ábra 1" descr="Vonat">
            <a:extLst>
              <a:ext uri="{FF2B5EF4-FFF2-40B4-BE49-F238E27FC236}">
                <a16:creationId xmlns:a16="http://schemas.microsoft.com/office/drawing/2014/main" id="{265893F3-09BC-4924-B43D-DFC79335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6291675"/>
            <a:ext cx="252000" cy="252000"/>
          </a:xfrm>
          <a:prstGeom prst="rect">
            <a:avLst/>
          </a:prstGeom>
        </p:spPr>
      </p:pic>
      <p:pic>
        <p:nvPicPr>
          <p:cNvPr id="8" name="Ábra 7" descr="Vonat">
            <a:extLst>
              <a:ext uri="{FF2B5EF4-FFF2-40B4-BE49-F238E27FC236}">
                <a16:creationId xmlns:a16="http://schemas.microsoft.com/office/drawing/2014/main" id="{9E16969A-A44E-4D8F-BD04-9641AB58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5848408"/>
            <a:ext cx="252000" cy="252000"/>
          </a:xfrm>
          <a:prstGeom prst="rect">
            <a:avLst/>
          </a:prstGeom>
        </p:spPr>
      </p:pic>
      <p:pic>
        <p:nvPicPr>
          <p:cNvPr id="14" name="Ábra 13" descr="Vonat">
            <a:extLst>
              <a:ext uri="{FF2B5EF4-FFF2-40B4-BE49-F238E27FC236}">
                <a16:creationId xmlns:a16="http://schemas.microsoft.com/office/drawing/2014/main" id="{84973221-8597-4770-BDA8-4F8EF698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9783" y="5843450"/>
            <a:ext cx="252000" cy="252000"/>
          </a:xfrm>
          <a:prstGeom prst="rect">
            <a:avLst/>
          </a:prstGeom>
        </p:spPr>
      </p:pic>
      <p:pic>
        <p:nvPicPr>
          <p:cNvPr id="16" name="Ábra 15" descr="Vonat">
            <a:extLst>
              <a:ext uri="{FF2B5EF4-FFF2-40B4-BE49-F238E27FC236}">
                <a16:creationId xmlns:a16="http://schemas.microsoft.com/office/drawing/2014/main" id="{0533A669-1460-45AD-A570-81A0EBE8A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654" y="5153142"/>
            <a:ext cx="252000" cy="252000"/>
          </a:xfrm>
          <a:prstGeom prst="rect">
            <a:avLst/>
          </a:prstGeom>
        </p:spPr>
      </p:pic>
      <p:pic>
        <p:nvPicPr>
          <p:cNvPr id="18" name="Ábra 17" descr="Vonat">
            <a:extLst>
              <a:ext uri="{FF2B5EF4-FFF2-40B4-BE49-F238E27FC236}">
                <a16:creationId xmlns:a16="http://schemas.microsoft.com/office/drawing/2014/main" id="{8640EA1E-9041-4BA0-86A8-2AF22A8D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977" y="4589730"/>
            <a:ext cx="252000" cy="252000"/>
          </a:xfrm>
          <a:prstGeom prst="rect">
            <a:avLst/>
          </a:prstGeom>
        </p:spPr>
      </p:pic>
      <p:pic>
        <p:nvPicPr>
          <p:cNvPr id="20" name="Ábra 19" descr="Vonat">
            <a:extLst>
              <a:ext uri="{FF2B5EF4-FFF2-40B4-BE49-F238E27FC236}">
                <a16:creationId xmlns:a16="http://schemas.microsoft.com/office/drawing/2014/main" id="{A1FDF265-F9F3-419B-9BF7-D59B250B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4103314"/>
            <a:ext cx="252000" cy="252000"/>
          </a:xfrm>
          <a:prstGeom prst="rect">
            <a:avLst/>
          </a:prstGeom>
        </p:spPr>
      </p:pic>
      <p:pic>
        <p:nvPicPr>
          <p:cNvPr id="22" name="Ábra 21" descr="Vonat">
            <a:extLst>
              <a:ext uri="{FF2B5EF4-FFF2-40B4-BE49-F238E27FC236}">
                <a16:creationId xmlns:a16="http://schemas.microsoft.com/office/drawing/2014/main" id="{AA79D47A-0DDB-42EE-A6D8-C8B54BFC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918" y="3677498"/>
            <a:ext cx="252000" cy="252000"/>
          </a:xfrm>
          <a:prstGeom prst="rect">
            <a:avLst/>
          </a:prstGeom>
        </p:spPr>
      </p:pic>
      <p:pic>
        <p:nvPicPr>
          <p:cNvPr id="24" name="Ábra 23" descr="Vonat">
            <a:extLst>
              <a:ext uri="{FF2B5EF4-FFF2-40B4-BE49-F238E27FC236}">
                <a16:creationId xmlns:a16="http://schemas.microsoft.com/office/drawing/2014/main" id="{EE65FD4C-663F-470F-B3BD-17463D6E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151" y="5139853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93DB3302-9D04-4A62-B257-70233060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3024662"/>
            <a:ext cx="252000" cy="252000"/>
          </a:xfrm>
          <a:prstGeom prst="rect">
            <a:avLst/>
          </a:prstGeom>
        </p:spPr>
      </p:pic>
      <p:pic>
        <p:nvPicPr>
          <p:cNvPr id="12" name="Ábra 11" descr="Vonat">
            <a:extLst>
              <a:ext uri="{FF2B5EF4-FFF2-40B4-BE49-F238E27FC236}">
                <a16:creationId xmlns:a16="http://schemas.microsoft.com/office/drawing/2014/main" id="{2B6BCE6C-9B6E-46AE-B22E-972A87D5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2586633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06786359-E6F3-45A8-9323-D266A4641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687" y="2020245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6AEA394E-5280-4280-869C-F2F95822B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627484"/>
            <a:ext cx="252000" cy="252000"/>
          </a:xfrm>
          <a:prstGeom prst="rect">
            <a:avLst/>
          </a:prstGeom>
        </p:spPr>
      </p:pic>
      <p:pic>
        <p:nvPicPr>
          <p:cNvPr id="26" name="Ábra 25" descr="Vonat">
            <a:extLst>
              <a:ext uri="{FF2B5EF4-FFF2-40B4-BE49-F238E27FC236}">
                <a16:creationId xmlns:a16="http://schemas.microsoft.com/office/drawing/2014/main" id="{D3E32B0F-730B-46CC-A878-9D7B689F8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015828"/>
            <a:ext cx="252000" cy="252000"/>
          </a:xfrm>
          <a:prstGeom prst="rect">
            <a:avLst/>
          </a:prstGeom>
        </p:spPr>
      </p:pic>
      <p:pic>
        <p:nvPicPr>
          <p:cNvPr id="28" name="Ábra 27" descr="Vonat">
            <a:extLst>
              <a:ext uri="{FF2B5EF4-FFF2-40B4-BE49-F238E27FC236}">
                <a16:creationId xmlns:a16="http://schemas.microsoft.com/office/drawing/2014/main" id="{A13B6C86-14CF-4BAE-977D-DDC1B85D7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3087" y="530172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AE2F8BDF-D4DF-41E8-851A-5ED1D967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7898" y="3056984"/>
            <a:ext cx="360000" cy="360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7CA62DB3-AA47-4A94-A1AE-217BB1541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949" y="3051062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1D159087-D9F4-40B5-893B-AFFE0D295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6733" y="3169072"/>
            <a:ext cx="252000" cy="252000"/>
          </a:xfrm>
          <a:prstGeom prst="rect">
            <a:avLst/>
          </a:prstGeom>
        </p:spPr>
      </p:pic>
      <p:pic>
        <p:nvPicPr>
          <p:cNvPr id="25" name="Ábra 24" descr="Híd">
            <a:extLst>
              <a:ext uri="{FF2B5EF4-FFF2-40B4-BE49-F238E27FC236}">
                <a16:creationId xmlns:a16="http://schemas.microsoft.com/office/drawing/2014/main" id="{C15C7E88-8F67-41E7-BA93-1951AE3E8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3087" y="5211358"/>
            <a:ext cx="720000" cy="360000"/>
          </a:xfrm>
          <a:prstGeom prst="rect">
            <a:avLst/>
          </a:prstGeom>
        </p:spPr>
      </p:pic>
      <p:pic>
        <p:nvPicPr>
          <p:cNvPr id="27" name="Ábra 26" descr="Híd">
            <a:extLst>
              <a:ext uri="{FF2B5EF4-FFF2-40B4-BE49-F238E27FC236}">
                <a16:creationId xmlns:a16="http://schemas.microsoft.com/office/drawing/2014/main" id="{907AC140-538C-49F1-83A3-9F082EA41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9182" y="5211853"/>
            <a:ext cx="720000" cy="360000"/>
          </a:xfrm>
          <a:prstGeom prst="rect">
            <a:avLst/>
          </a:prstGeom>
        </p:spPr>
      </p:pic>
      <p:pic>
        <p:nvPicPr>
          <p:cNvPr id="29" name="Ábra 28" descr="Futball-labda">
            <a:extLst>
              <a:ext uri="{FF2B5EF4-FFF2-40B4-BE49-F238E27FC236}">
                <a16:creationId xmlns:a16="http://schemas.microsoft.com/office/drawing/2014/main" id="{92E203D1-FC8D-4A99-97B7-158FA4C0D1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3678" y="3103363"/>
            <a:ext cx="252000" cy="252000"/>
          </a:xfrm>
          <a:prstGeom prst="rect">
            <a:avLst/>
          </a:prstGeom>
        </p:spPr>
      </p:pic>
      <p:pic>
        <p:nvPicPr>
          <p:cNvPr id="31" name="Ábra 30" descr="Futball-labda">
            <a:extLst>
              <a:ext uri="{FF2B5EF4-FFF2-40B4-BE49-F238E27FC236}">
                <a16:creationId xmlns:a16="http://schemas.microsoft.com/office/drawing/2014/main" id="{C95FA959-D3D2-43C1-A291-C171A45913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00332" y="4337730"/>
            <a:ext cx="252000" cy="252000"/>
          </a:xfrm>
          <a:prstGeom prst="rect">
            <a:avLst/>
          </a:prstGeom>
        </p:spPr>
      </p:pic>
      <p:pic>
        <p:nvPicPr>
          <p:cNvPr id="35" name="Ábra 34" descr="Korcsolya">
            <a:extLst>
              <a:ext uri="{FF2B5EF4-FFF2-40B4-BE49-F238E27FC236}">
                <a16:creationId xmlns:a16="http://schemas.microsoft.com/office/drawing/2014/main" id="{BC495CF0-F344-488F-9A74-1A4FBBA04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18307" y="2995118"/>
            <a:ext cx="252000" cy="252000"/>
          </a:xfrm>
          <a:prstGeom prst="rect">
            <a:avLst/>
          </a:prstGeom>
        </p:spPr>
      </p:pic>
      <p:pic>
        <p:nvPicPr>
          <p:cNvPr id="37" name="Ábra 36" descr="Kajak">
            <a:extLst>
              <a:ext uri="{FF2B5EF4-FFF2-40B4-BE49-F238E27FC236}">
                <a16:creationId xmlns:a16="http://schemas.microsoft.com/office/drawing/2014/main" id="{C5C505C3-2A7A-4D33-BE6A-F9A7700D8A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67977" y="5553764"/>
            <a:ext cx="252000" cy="252000"/>
          </a:xfrm>
          <a:prstGeom prst="rect">
            <a:avLst/>
          </a:prstGeom>
        </p:spPr>
      </p:pic>
      <p:pic>
        <p:nvPicPr>
          <p:cNvPr id="39" name="Ábra 38" descr="Futball-labda">
            <a:extLst>
              <a:ext uri="{FF2B5EF4-FFF2-40B4-BE49-F238E27FC236}">
                <a16:creationId xmlns:a16="http://schemas.microsoft.com/office/drawing/2014/main" id="{2FA5FA02-9C69-4D71-B6FE-93106D828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6324" y="4715730"/>
            <a:ext cx="252000" cy="252000"/>
          </a:xfrm>
          <a:prstGeom prst="rect">
            <a:avLst/>
          </a:prstGeom>
        </p:spPr>
      </p:pic>
      <p:pic>
        <p:nvPicPr>
          <p:cNvPr id="30" name="Ábra 29" descr="Orvosi">
            <a:extLst>
              <a:ext uri="{FF2B5EF4-FFF2-40B4-BE49-F238E27FC236}">
                <a16:creationId xmlns:a16="http://schemas.microsoft.com/office/drawing/2014/main" id="{98EF3FFE-1D3A-4450-AE58-41BD8D8BA4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89977" y="1990988"/>
            <a:ext cx="252000" cy="252000"/>
          </a:xfrm>
          <a:prstGeom prst="rect">
            <a:avLst/>
          </a:prstGeom>
        </p:spPr>
      </p:pic>
      <p:pic>
        <p:nvPicPr>
          <p:cNvPr id="32" name="Ábra 31" descr="Orvosi">
            <a:extLst>
              <a:ext uri="{FF2B5EF4-FFF2-40B4-BE49-F238E27FC236}">
                <a16:creationId xmlns:a16="http://schemas.microsoft.com/office/drawing/2014/main" id="{17D38526-13AC-49F2-9803-3E4D7FD400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42795" y="4841730"/>
            <a:ext cx="252000" cy="252000"/>
          </a:xfrm>
          <a:prstGeom prst="rect">
            <a:avLst/>
          </a:prstGeom>
        </p:spPr>
      </p:pic>
      <p:pic>
        <p:nvPicPr>
          <p:cNvPr id="33" name="Ábra 32" descr="Orvosi">
            <a:extLst>
              <a:ext uri="{FF2B5EF4-FFF2-40B4-BE49-F238E27FC236}">
                <a16:creationId xmlns:a16="http://schemas.microsoft.com/office/drawing/2014/main" id="{4579A4F9-0D68-4F83-8A36-3E7DF2504B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26715" y="4168031"/>
            <a:ext cx="252000" cy="252000"/>
          </a:xfrm>
          <a:prstGeom prst="rect">
            <a:avLst/>
          </a:prstGeom>
        </p:spPr>
      </p:pic>
      <p:pic>
        <p:nvPicPr>
          <p:cNvPr id="40" name="Ábra 39" descr="Bíróság">
            <a:extLst>
              <a:ext uri="{FF2B5EF4-FFF2-40B4-BE49-F238E27FC236}">
                <a16:creationId xmlns:a16="http://schemas.microsoft.com/office/drawing/2014/main" id="{90A74DC0-9F08-46D1-B5E7-7B5F6F0980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73958" y="2562460"/>
            <a:ext cx="360000" cy="360000"/>
          </a:xfrm>
          <a:prstGeom prst="rect">
            <a:avLst/>
          </a:prstGeom>
        </p:spPr>
      </p:pic>
      <p:pic>
        <p:nvPicPr>
          <p:cNvPr id="23" name="Ábra 22" descr="Bíróság">
            <a:extLst>
              <a:ext uri="{FF2B5EF4-FFF2-40B4-BE49-F238E27FC236}">
                <a16:creationId xmlns:a16="http://schemas.microsoft.com/office/drawing/2014/main" id="{18AA902E-BCE3-46F0-8FE0-F8F1544976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99160" y="3304940"/>
            <a:ext cx="360000" cy="360000"/>
          </a:xfrm>
          <a:prstGeom prst="rect">
            <a:avLst/>
          </a:prstGeom>
        </p:spPr>
      </p:pic>
      <p:pic>
        <p:nvPicPr>
          <p:cNvPr id="36" name="Ábra 35" descr="Település">
            <a:extLst>
              <a:ext uri="{FF2B5EF4-FFF2-40B4-BE49-F238E27FC236}">
                <a16:creationId xmlns:a16="http://schemas.microsoft.com/office/drawing/2014/main" id="{BA538E2D-5C7C-4230-BACE-C3AF345218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10151" y="4708555"/>
            <a:ext cx="360000" cy="360000"/>
          </a:xfrm>
          <a:prstGeom prst="rect">
            <a:avLst/>
          </a:prstGeom>
        </p:spPr>
      </p:pic>
      <p:pic>
        <p:nvPicPr>
          <p:cNvPr id="38" name="Ábra 37" descr="Település">
            <a:extLst>
              <a:ext uri="{FF2B5EF4-FFF2-40B4-BE49-F238E27FC236}">
                <a16:creationId xmlns:a16="http://schemas.microsoft.com/office/drawing/2014/main" id="{B24540E4-EE8D-4430-B5C0-2130586DE9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02284" y="4907138"/>
            <a:ext cx="360000" cy="360000"/>
          </a:xfrm>
          <a:prstGeom prst="rect">
            <a:avLst/>
          </a:prstGeom>
        </p:spPr>
      </p:pic>
      <p:pic>
        <p:nvPicPr>
          <p:cNvPr id="43" name="Ábra 42" descr="Lombhullató fa">
            <a:extLst>
              <a:ext uri="{FF2B5EF4-FFF2-40B4-BE49-F238E27FC236}">
                <a16:creationId xmlns:a16="http://schemas.microsoft.com/office/drawing/2014/main" id="{10CA8A3F-01F8-4B45-B977-AFE4D37C76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19780" y="5011765"/>
            <a:ext cx="252000" cy="252000"/>
          </a:xfrm>
          <a:prstGeom prst="rect">
            <a:avLst/>
          </a:prstGeom>
        </p:spPr>
      </p:pic>
      <p:pic>
        <p:nvPicPr>
          <p:cNvPr id="45" name="Ábra 44" descr="Lombhullató fa">
            <a:extLst>
              <a:ext uri="{FF2B5EF4-FFF2-40B4-BE49-F238E27FC236}">
                <a16:creationId xmlns:a16="http://schemas.microsoft.com/office/drawing/2014/main" id="{DA7B1C56-2A16-4506-9ECE-ED09E14BDA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84284" y="5112590"/>
            <a:ext cx="252000" cy="252000"/>
          </a:xfrm>
          <a:prstGeom prst="rect">
            <a:avLst/>
          </a:prstGeom>
        </p:spPr>
      </p:pic>
      <p:pic>
        <p:nvPicPr>
          <p:cNvPr id="47" name="Ábra 46" descr="Lombhullató fa">
            <a:extLst>
              <a:ext uri="{FF2B5EF4-FFF2-40B4-BE49-F238E27FC236}">
                <a16:creationId xmlns:a16="http://schemas.microsoft.com/office/drawing/2014/main" id="{6FF2567D-3344-48B2-BDD2-93EDD85F49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21353" y="4279491"/>
            <a:ext cx="252000" cy="252000"/>
          </a:xfrm>
          <a:prstGeom prst="rect">
            <a:avLst/>
          </a:prstGeom>
        </p:spPr>
      </p:pic>
      <p:pic>
        <p:nvPicPr>
          <p:cNvPr id="49" name="Ábra 48" descr="Lombhullató fa">
            <a:extLst>
              <a:ext uri="{FF2B5EF4-FFF2-40B4-BE49-F238E27FC236}">
                <a16:creationId xmlns:a16="http://schemas.microsoft.com/office/drawing/2014/main" id="{7B3448B6-B3DC-408A-ACA2-3886063953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44822" y="4355314"/>
            <a:ext cx="252000" cy="252000"/>
          </a:xfrm>
          <a:prstGeom prst="rect">
            <a:avLst/>
          </a:prstGeom>
        </p:spPr>
      </p:pic>
      <p:pic>
        <p:nvPicPr>
          <p:cNvPr id="34" name="Ábra 33" descr="Bíróság">
            <a:extLst>
              <a:ext uri="{FF2B5EF4-FFF2-40B4-BE49-F238E27FC236}">
                <a16:creationId xmlns:a16="http://schemas.microsoft.com/office/drawing/2014/main" id="{36854894-980E-4B0C-AEED-79CCEA1474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05678" y="3642114"/>
            <a:ext cx="252000" cy="252000"/>
          </a:xfrm>
          <a:prstGeom prst="rect">
            <a:avLst/>
          </a:prstGeom>
        </p:spPr>
      </p:pic>
      <p:pic>
        <p:nvPicPr>
          <p:cNvPr id="41" name="Ábra 40" descr="Település">
            <a:extLst>
              <a:ext uri="{FF2B5EF4-FFF2-40B4-BE49-F238E27FC236}">
                <a16:creationId xmlns:a16="http://schemas.microsoft.com/office/drawing/2014/main" id="{7CE149BF-6F59-468A-AF51-E3995FB32F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32937" y="1938444"/>
            <a:ext cx="360000" cy="360000"/>
          </a:xfrm>
          <a:prstGeom prst="rect">
            <a:avLst/>
          </a:prstGeom>
        </p:spPr>
      </p:pic>
      <p:pic>
        <p:nvPicPr>
          <p:cNvPr id="42" name="Ábra 41" descr="Település">
            <a:extLst>
              <a:ext uri="{FF2B5EF4-FFF2-40B4-BE49-F238E27FC236}">
                <a16:creationId xmlns:a16="http://schemas.microsoft.com/office/drawing/2014/main" id="{400E2D2C-34F4-4BBA-9B6D-CA304DDD0C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54388" y="3542474"/>
            <a:ext cx="360000" cy="360000"/>
          </a:xfrm>
          <a:prstGeom prst="rect">
            <a:avLst/>
          </a:prstGeom>
        </p:spPr>
      </p:pic>
      <p:pic>
        <p:nvPicPr>
          <p:cNvPr id="48" name="Ábra 47" descr="Híd">
            <a:extLst>
              <a:ext uri="{FF2B5EF4-FFF2-40B4-BE49-F238E27FC236}">
                <a16:creationId xmlns:a16="http://schemas.microsoft.com/office/drawing/2014/main" id="{886469F3-0199-47E1-AEE4-612334A12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1111" y="5805764"/>
            <a:ext cx="504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2. FŐVÁROSI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részben állami segítséggel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2F0B28B-F06A-4918-B07D-4C5F8369CF78}"/>
              </a:ext>
            </a:extLst>
          </p:cNvPr>
          <p:cNvSpPr txBox="1"/>
          <p:nvPr/>
        </p:nvSpPr>
        <p:spPr bwMode="auto">
          <a:xfrm>
            <a:off x="303724" y="1972383"/>
            <a:ext cx="3890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2.1. M3 és aluljárói – II. és III. ütem</a:t>
            </a: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28B3CE66-D765-4BFF-9AC4-64C4551C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0788" y="4440204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E7F16EA0-6E8A-4933-B14A-73CCEB604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8146" y="4566204"/>
            <a:ext cx="252000" cy="252000"/>
          </a:xfrm>
          <a:prstGeom prst="rect">
            <a:avLst/>
          </a:prstGeom>
        </p:spPr>
      </p:pic>
      <p:pic>
        <p:nvPicPr>
          <p:cNvPr id="11" name="Ábra 10" descr="Vonat">
            <a:extLst>
              <a:ext uri="{FF2B5EF4-FFF2-40B4-BE49-F238E27FC236}">
                <a16:creationId xmlns:a16="http://schemas.microsoft.com/office/drawing/2014/main" id="{89866264-7B2D-4C4E-AA70-A1FBDA049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188" y="4692204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7D19EAEA-6CBB-4A08-B323-DF3428CE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168" y="4738097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9461FA52-E0D2-4F54-B479-EA457652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8656" y="2574878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ED092CD7-478B-461B-86B5-A45871F79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2826878"/>
            <a:ext cx="252000" cy="252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5E883B90-CC51-41FC-80D8-1D4750DC5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113394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3182A1A8-8757-458A-97DA-84CC2EE0B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3336665"/>
            <a:ext cx="252000" cy="252000"/>
          </a:xfrm>
          <a:prstGeom prst="rect">
            <a:avLst/>
          </a:prstGeom>
        </p:spPr>
      </p:pic>
      <p:pic>
        <p:nvPicPr>
          <p:cNvPr id="23" name="Ábra 22" descr="Vonat">
            <a:extLst>
              <a:ext uri="{FF2B5EF4-FFF2-40B4-BE49-F238E27FC236}">
                <a16:creationId xmlns:a16="http://schemas.microsoft.com/office/drawing/2014/main" id="{E2B5C846-425E-467C-95A4-12291628D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518982"/>
            <a:ext cx="252000" cy="252000"/>
          </a:xfrm>
          <a:prstGeom prst="rect">
            <a:avLst/>
          </a:prstGeom>
        </p:spPr>
      </p:pic>
      <p:pic>
        <p:nvPicPr>
          <p:cNvPr id="25" name="Ábra 24" descr="Vonat">
            <a:extLst>
              <a:ext uri="{FF2B5EF4-FFF2-40B4-BE49-F238E27FC236}">
                <a16:creationId xmlns:a16="http://schemas.microsoft.com/office/drawing/2014/main" id="{256108F3-135D-44C4-B6FF-5E0C89914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056" y="3671382"/>
            <a:ext cx="252000" cy="252000"/>
          </a:xfrm>
          <a:prstGeom prst="rect">
            <a:avLst/>
          </a:prstGeom>
        </p:spPr>
      </p:pic>
      <p:pic>
        <p:nvPicPr>
          <p:cNvPr id="27" name="Ábra 26" descr="Vonat">
            <a:extLst>
              <a:ext uri="{FF2B5EF4-FFF2-40B4-BE49-F238E27FC236}">
                <a16:creationId xmlns:a16="http://schemas.microsoft.com/office/drawing/2014/main" id="{5B9C732B-7717-4C17-BDC7-8A2978F04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8588" y="3823782"/>
            <a:ext cx="252000" cy="252000"/>
          </a:xfrm>
          <a:prstGeom prst="rect">
            <a:avLst/>
          </a:prstGeom>
        </p:spPr>
      </p:pic>
      <p:pic>
        <p:nvPicPr>
          <p:cNvPr id="29" name="Ábra 28" descr="Vonat">
            <a:extLst>
              <a:ext uri="{FF2B5EF4-FFF2-40B4-BE49-F238E27FC236}">
                <a16:creationId xmlns:a16="http://schemas.microsoft.com/office/drawing/2014/main" id="{C05EDC00-5CAD-47CE-973C-801B6D107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0588" y="3963614"/>
            <a:ext cx="252000" cy="252000"/>
          </a:xfrm>
          <a:prstGeom prst="rect">
            <a:avLst/>
          </a:prstGeom>
        </p:spPr>
      </p:pic>
      <p:pic>
        <p:nvPicPr>
          <p:cNvPr id="31" name="Ábra 30" descr="Vonat">
            <a:extLst>
              <a:ext uri="{FF2B5EF4-FFF2-40B4-BE49-F238E27FC236}">
                <a16:creationId xmlns:a16="http://schemas.microsoft.com/office/drawing/2014/main" id="{8F97F075-4A7D-46AE-ABD2-8FEE730F0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2998" y="4126193"/>
            <a:ext cx="252000" cy="252000"/>
          </a:xfrm>
          <a:prstGeom prst="rect">
            <a:avLst/>
          </a:prstGeom>
        </p:spPr>
      </p:pic>
      <p:pic>
        <p:nvPicPr>
          <p:cNvPr id="33" name="Ábra 32" descr="Vonat">
            <a:extLst>
              <a:ext uri="{FF2B5EF4-FFF2-40B4-BE49-F238E27FC236}">
                <a16:creationId xmlns:a16="http://schemas.microsoft.com/office/drawing/2014/main" id="{A810C617-7BB9-49E9-B840-C6D17A5C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5408" y="4252193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2. FŐVÁROSI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részben állami segítséggel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2F0B28B-F06A-4918-B07D-4C5F8369CF78}"/>
              </a:ext>
            </a:extLst>
          </p:cNvPr>
          <p:cNvSpPr txBox="1"/>
          <p:nvPr/>
        </p:nvSpPr>
        <p:spPr bwMode="auto">
          <a:xfrm>
            <a:off x="303724" y="1972383"/>
            <a:ext cx="3890425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2.1. M3 és aluljárói – II. és III. ütem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2.2. Hídfelújítások – Lánchíd, Petőfi-híd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28B3CE66-D765-4BFF-9AC4-64C4551C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0788" y="4440204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E7F16EA0-6E8A-4933-B14A-73CCEB604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8146" y="4566204"/>
            <a:ext cx="252000" cy="252000"/>
          </a:xfrm>
          <a:prstGeom prst="rect">
            <a:avLst/>
          </a:prstGeom>
        </p:spPr>
      </p:pic>
      <p:pic>
        <p:nvPicPr>
          <p:cNvPr id="11" name="Ábra 10" descr="Vonat">
            <a:extLst>
              <a:ext uri="{FF2B5EF4-FFF2-40B4-BE49-F238E27FC236}">
                <a16:creationId xmlns:a16="http://schemas.microsoft.com/office/drawing/2014/main" id="{89866264-7B2D-4C4E-AA70-A1FBDA049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188" y="4692204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7D19EAEA-6CBB-4A08-B323-DF3428CE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168" y="4738097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9461FA52-E0D2-4F54-B479-EA457652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8656" y="2574878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ED092CD7-478B-461B-86B5-A45871F79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2826878"/>
            <a:ext cx="252000" cy="252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5E883B90-CC51-41FC-80D8-1D4750DC5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113394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3182A1A8-8757-458A-97DA-84CC2EE0B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3336665"/>
            <a:ext cx="252000" cy="252000"/>
          </a:xfrm>
          <a:prstGeom prst="rect">
            <a:avLst/>
          </a:prstGeom>
        </p:spPr>
      </p:pic>
      <p:pic>
        <p:nvPicPr>
          <p:cNvPr id="23" name="Ábra 22" descr="Vonat">
            <a:extLst>
              <a:ext uri="{FF2B5EF4-FFF2-40B4-BE49-F238E27FC236}">
                <a16:creationId xmlns:a16="http://schemas.microsoft.com/office/drawing/2014/main" id="{E2B5C846-425E-467C-95A4-12291628D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518982"/>
            <a:ext cx="252000" cy="252000"/>
          </a:xfrm>
          <a:prstGeom prst="rect">
            <a:avLst/>
          </a:prstGeom>
        </p:spPr>
      </p:pic>
      <p:pic>
        <p:nvPicPr>
          <p:cNvPr id="25" name="Ábra 24" descr="Vonat">
            <a:extLst>
              <a:ext uri="{FF2B5EF4-FFF2-40B4-BE49-F238E27FC236}">
                <a16:creationId xmlns:a16="http://schemas.microsoft.com/office/drawing/2014/main" id="{256108F3-135D-44C4-B6FF-5E0C89914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056" y="3671382"/>
            <a:ext cx="252000" cy="252000"/>
          </a:xfrm>
          <a:prstGeom prst="rect">
            <a:avLst/>
          </a:prstGeom>
        </p:spPr>
      </p:pic>
      <p:pic>
        <p:nvPicPr>
          <p:cNvPr id="27" name="Ábra 26" descr="Vonat">
            <a:extLst>
              <a:ext uri="{FF2B5EF4-FFF2-40B4-BE49-F238E27FC236}">
                <a16:creationId xmlns:a16="http://schemas.microsoft.com/office/drawing/2014/main" id="{5B9C732B-7717-4C17-BDC7-8A2978F04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8588" y="3823782"/>
            <a:ext cx="252000" cy="252000"/>
          </a:xfrm>
          <a:prstGeom prst="rect">
            <a:avLst/>
          </a:prstGeom>
        </p:spPr>
      </p:pic>
      <p:pic>
        <p:nvPicPr>
          <p:cNvPr id="29" name="Ábra 28" descr="Vonat">
            <a:extLst>
              <a:ext uri="{FF2B5EF4-FFF2-40B4-BE49-F238E27FC236}">
                <a16:creationId xmlns:a16="http://schemas.microsoft.com/office/drawing/2014/main" id="{C05EDC00-5CAD-47CE-973C-801B6D107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0588" y="3963614"/>
            <a:ext cx="252000" cy="252000"/>
          </a:xfrm>
          <a:prstGeom prst="rect">
            <a:avLst/>
          </a:prstGeom>
        </p:spPr>
      </p:pic>
      <p:pic>
        <p:nvPicPr>
          <p:cNvPr id="31" name="Ábra 30" descr="Vonat">
            <a:extLst>
              <a:ext uri="{FF2B5EF4-FFF2-40B4-BE49-F238E27FC236}">
                <a16:creationId xmlns:a16="http://schemas.microsoft.com/office/drawing/2014/main" id="{8F97F075-4A7D-46AE-ABD2-8FEE730F0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2998" y="4126193"/>
            <a:ext cx="252000" cy="252000"/>
          </a:xfrm>
          <a:prstGeom prst="rect">
            <a:avLst/>
          </a:prstGeom>
        </p:spPr>
      </p:pic>
      <p:pic>
        <p:nvPicPr>
          <p:cNvPr id="33" name="Ábra 32" descr="Vonat">
            <a:extLst>
              <a:ext uri="{FF2B5EF4-FFF2-40B4-BE49-F238E27FC236}">
                <a16:creationId xmlns:a16="http://schemas.microsoft.com/office/drawing/2014/main" id="{A810C617-7BB9-49E9-B840-C6D17A5C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5408" y="4252193"/>
            <a:ext cx="252000" cy="252000"/>
          </a:xfrm>
          <a:prstGeom prst="rect">
            <a:avLst/>
          </a:prstGeom>
        </p:spPr>
      </p:pic>
      <p:pic>
        <p:nvPicPr>
          <p:cNvPr id="4" name="Ábra 3" descr="Híd">
            <a:extLst>
              <a:ext uri="{FF2B5EF4-FFF2-40B4-BE49-F238E27FC236}">
                <a16:creationId xmlns:a16="http://schemas.microsoft.com/office/drawing/2014/main" id="{EFCEDE32-8045-41C0-A833-B69A14948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311231">
            <a:off x="6285071" y="4045688"/>
            <a:ext cx="720000" cy="360000"/>
          </a:xfrm>
          <a:prstGeom prst="rect">
            <a:avLst/>
          </a:prstGeom>
        </p:spPr>
      </p:pic>
      <p:pic>
        <p:nvPicPr>
          <p:cNvPr id="6" name="Ábra 5" descr="Híd">
            <a:extLst>
              <a:ext uri="{FF2B5EF4-FFF2-40B4-BE49-F238E27FC236}">
                <a16:creationId xmlns:a16="http://schemas.microsoft.com/office/drawing/2014/main" id="{315C0A77-17E7-4544-BDA1-7CF18D69F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68670">
            <a:off x="5702163" y="3201183"/>
            <a:ext cx="72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2. FŐVÁROSI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részben állami segítséggel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2F0B28B-F06A-4918-B07D-4C5F8369CF78}"/>
              </a:ext>
            </a:extLst>
          </p:cNvPr>
          <p:cNvSpPr txBox="1"/>
          <p:nvPr/>
        </p:nvSpPr>
        <p:spPr bwMode="auto">
          <a:xfrm>
            <a:off x="303724" y="1972383"/>
            <a:ext cx="3890425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2.1. M3 és aluljárói – II. és III. ütem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2.2. Hídfelújítások – Lánchíd, Petőfi-híd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2.3. Nagy parkok – Gellérthegy, Népliget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28B3CE66-D765-4BFF-9AC4-64C4551C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0788" y="4440204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E7F16EA0-6E8A-4933-B14A-73CCEB604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8146" y="4566204"/>
            <a:ext cx="252000" cy="252000"/>
          </a:xfrm>
          <a:prstGeom prst="rect">
            <a:avLst/>
          </a:prstGeom>
        </p:spPr>
      </p:pic>
      <p:pic>
        <p:nvPicPr>
          <p:cNvPr id="11" name="Ábra 10" descr="Vonat">
            <a:extLst>
              <a:ext uri="{FF2B5EF4-FFF2-40B4-BE49-F238E27FC236}">
                <a16:creationId xmlns:a16="http://schemas.microsoft.com/office/drawing/2014/main" id="{89866264-7B2D-4C4E-AA70-A1FBDA049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188" y="4692204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7D19EAEA-6CBB-4A08-B323-DF3428CE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168" y="4738097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9461FA52-E0D2-4F54-B479-EA457652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8656" y="2574878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ED092CD7-478B-461B-86B5-A45871F79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2826878"/>
            <a:ext cx="252000" cy="252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5E883B90-CC51-41FC-80D8-1D4750DC5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113394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3182A1A8-8757-458A-97DA-84CC2EE0B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3336665"/>
            <a:ext cx="252000" cy="252000"/>
          </a:xfrm>
          <a:prstGeom prst="rect">
            <a:avLst/>
          </a:prstGeom>
        </p:spPr>
      </p:pic>
      <p:pic>
        <p:nvPicPr>
          <p:cNvPr id="23" name="Ábra 22" descr="Vonat">
            <a:extLst>
              <a:ext uri="{FF2B5EF4-FFF2-40B4-BE49-F238E27FC236}">
                <a16:creationId xmlns:a16="http://schemas.microsoft.com/office/drawing/2014/main" id="{E2B5C846-425E-467C-95A4-12291628D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518982"/>
            <a:ext cx="252000" cy="252000"/>
          </a:xfrm>
          <a:prstGeom prst="rect">
            <a:avLst/>
          </a:prstGeom>
        </p:spPr>
      </p:pic>
      <p:pic>
        <p:nvPicPr>
          <p:cNvPr id="25" name="Ábra 24" descr="Vonat">
            <a:extLst>
              <a:ext uri="{FF2B5EF4-FFF2-40B4-BE49-F238E27FC236}">
                <a16:creationId xmlns:a16="http://schemas.microsoft.com/office/drawing/2014/main" id="{256108F3-135D-44C4-B6FF-5E0C89914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056" y="3671382"/>
            <a:ext cx="252000" cy="252000"/>
          </a:xfrm>
          <a:prstGeom prst="rect">
            <a:avLst/>
          </a:prstGeom>
        </p:spPr>
      </p:pic>
      <p:pic>
        <p:nvPicPr>
          <p:cNvPr id="27" name="Ábra 26" descr="Vonat">
            <a:extLst>
              <a:ext uri="{FF2B5EF4-FFF2-40B4-BE49-F238E27FC236}">
                <a16:creationId xmlns:a16="http://schemas.microsoft.com/office/drawing/2014/main" id="{5B9C732B-7717-4C17-BDC7-8A2978F04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8588" y="3823782"/>
            <a:ext cx="252000" cy="252000"/>
          </a:xfrm>
          <a:prstGeom prst="rect">
            <a:avLst/>
          </a:prstGeom>
        </p:spPr>
      </p:pic>
      <p:pic>
        <p:nvPicPr>
          <p:cNvPr id="29" name="Ábra 28" descr="Vonat">
            <a:extLst>
              <a:ext uri="{FF2B5EF4-FFF2-40B4-BE49-F238E27FC236}">
                <a16:creationId xmlns:a16="http://schemas.microsoft.com/office/drawing/2014/main" id="{C05EDC00-5CAD-47CE-973C-801B6D107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0588" y="3963614"/>
            <a:ext cx="252000" cy="252000"/>
          </a:xfrm>
          <a:prstGeom prst="rect">
            <a:avLst/>
          </a:prstGeom>
        </p:spPr>
      </p:pic>
      <p:pic>
        <p:nvPicPr>
          <p:cNvPr id="31" name="Ábra 30" descr="Vonat">
            <a:extLst>
              <a:ext uri="{FF2B5EF4-FFF2-40B4-BE49-F238E27FC236}">
                <a16:creationId xmlns:a16="http://schemas.microsoft.com/office/drawing/2014/main" id="{8F97F075-4A7D-46AE-ABD2-8FEE730F0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2998" y="4126193"/>
            <a:ext cx="252000" cy="252000"/>
          </a:xfrm>
          <a:prstGeom prst="rect">
            <a:avLst/>
          </a:prstGeom>
        </p:spPr>
      </p:pic>
      <p:pic>
        <p:nvPicPr>
          <p:cNvPr id="33" name="Ábra 32" descr="Vonat">
            <a:extLst>
              <a:ext uri="{FF2B5EF4-FFF2-40B4-BE49-F238E27FC236}">
                <a16:creationId xmlns:a16="http://schemas.microsoft.com/office/drawing/2014/main" id="{A810C617-7BB9-49E9-B840-C6D17A5C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5408" y="4252193"/>
            <a:ext cx="252000" cy="252000"/>
          </a:xfrm>
          <a:prstGeom prst="rect">
            <a:avLst/>
          </a:prstGeom>
        </p:spPr>
      </p:pic>
      <p:pic>
        <p:nvPicPr>
          <p:cNvPr id="4" name="Ábra 3" descr="Híd">
            <a:extLst>
              <a:ext uri="{FF2B5EF4-FFF2-40B4-BE49-F238E27FC236}">
                <a16:creationId xmlns:a16="http://schemas.microsoft.com/office/drawing/2014/main" id="{EFCEDE32-8045-41C0-A833-B69A14948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311231">
            <a:off x="6285071" y="4045688"/>
            <a:ext cx="720000" cy="360000"/>
          </a:xfrm>
          <a:prstGeom prst="rect">
            <a:avLst/>
          </a:prstGeom>
        </p:spPr>
      </p:pic>
      <p:pic>
        <p:nvPicPr>
          <p:cNvPr id="6" name="Ábra 5" descr="Híd">
            <a:extLst>
              <a:ext uri="{FF2B5EF4-FFF2-40B4-BE49-F238E27FC236}">
                <a16:creationId xmlns:a16="http://schemas.microsoft.com/office/drawing/2014/main" id="{315C0A77-17E7-4544-BDA1-7CF18D69F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68670">
            <a:off x="5702163" y="3201183"/>
            <a:ext cx="720000" cy="360000"/>
          </a:xfrm>
          <a:prstGeom prst="rect">
            <a:avLst/>
          </a:prstGeom>
        </p:spPr>
      </p:pic>
      <p:pic>
        <p:nvPicPr>
          <p:cNvPr id="10" name="Ábra 9" descr="Lombhullató fa">
            <a:extLst>
              <a:ext uri="{FF2B5EF4-FFF2-40B4-BE49-F238E27FC236}">
                <a16:creationId xmlns:a16="http://schemas.microsoft.com/office/drawing/2014/main" id="{94F6CC91-F828-4FA8-8183-3C6183BD3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6424" y="4126193"/>
            <a:ext cx="252000" cy="252000"/>
          </a:xfrm>
          <a:prstGeom prst="rect">
            <a:avLst/>
          </a:prstGeom>
        </p:spPr>
      </p:pic>
      <p:pic>
        <p:nvPicPr>
          <p:cNvPr id="12" name="Ábra 11" descr="Lombhullató fa">
            <a:extLst>
              <a:ext uri="{FF2B5EF4-FFF2-40B4-BE49-F238E27FC236}">
                <a16:creationId xmlns:a16="http://schemas.microsoft.com/office/drawing/2014/main" id="{DCAFE050-B724-4D53-BCDC-BAF9C1E65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8824" y="3949782"/>
            <a:ext cx="252000" cy="252000"/>
          </a:xfrm>
          <a:prstGeom prst="rect">
            <a:avLst/>
          </a:prstGeom>
        </p:spPr>
      </p:pic>
      <p:pic>
        <p:nvPicPr>
          <p:cNvPr id="14" name="Ábra 13" descr="Lombhullató fa">
            <a:extLst>
              <a:ext uri="{FF2B5EF4-FFF2-40B4-BE49-F238E27FC236}">
                <a16:creationId xmlns:a16="http://schemas.microsoft.com/office/drawing/2014/main" id="{30D87005-727E-40E6-9500-DCE086ED1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9148" y="3735768"/>
            <a:ext cx="252000" cy="252000"/>
          </a:xfrm>
          <a:prstGeom prst="rect">
            <a:avLst/>
          </a:prstGeom>
        </p:spPr>
      </p:pic>
      <p:pic>
        <p:nvPicPr>
          <p:cNvPr id="16" name="Ábra 15" descr="Lombhullató fa">
            <a:extLst>
              <a:ext uri="{FF2B5EF4-FFF2-40B4-BE49-F238E27FC236}">
                <a16:creationId xmlns:a16="http://schemas.microsoft.com/office/drawing/2014/main" id="{F2106D71-B575-4CBA-8FFE-1C30C3E03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3532" y="3187304"/>
            <a:ext cx="252000" cy="252000"/>
          </a:xfrm>
          <a:prstGeom prst="rect">
            <a:avLst/>
          </a:prstGeom>
        </p:spPr>
      </p:pic>
      <p:pic>
        <p:nvPicPr>
          <p:cNvPr id="18" name="Ábra 17" descr="Lombhullató fa">
            <a:extLst>
              <a:ext uri="{FF2B5EF4-FFF2-40B4-BE49-F238E27FC236}">
                <a16:creationId xmlns:a16="http://schemas.microsoft.com/office/drawing/2014/main" id="{DA485697-401B-490B-981C-81A7838EB0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5400" y="2893388"/>
            <a:ext cx="252000" cy="252000"/>
          </a:xfrm>
          <a:prstGeom prst="rect">
            <a:avLst/>
          </a:prstGeom>
        </p:spPr>
      </p:pic>
      <p:pic>
        <p:nvPicPr>
          <p:cNvPr id="20" name="Ábra 19" descr="Lombhullató fa">
            <a:extLst>
              <a:ext uri="{FF2B5EF4-FFF2-40B4-BE49-F238E27FC236}">
                <a16:creationId xmlns:a16="http://schemas.microsoft.com/office/drawing/2014/main" id="{E3BB252F-4C9A-49EE-9904-E83F9764D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6680" y="3811936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2. FŐVÁROSI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részben állami segítséggel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2F0B28B-F06A-4918-B07D-4C5F8369CF78}"/>
              </a:ext>
            </a:extLst>
          </p:cNvPr>
          <p:cNvSpPr txBox="1"/>
          <p:nvPr/>
        </p:nvSpPr>
        <p:spPr bwMode="auto">
          <a:xfrm>
            <a:off x="303724" y="1972383"/>
            <a:ext cx="3890425" cy="15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2.1. M3 és aluljárói – II. és III. ütem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2.2. Hídfelújítások – Lánchíd, Petőfi-híd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2.3. Nagy parkok – Gellérthegy, Népliget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2.4. Villamos, közút – V19, V3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28B3CE66-D765-4BFF-9AC4-64C4551C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0788" y="4440204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E7F16EA0-6E8A-4933-B14A-73CCEB604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8146" y="4566204"/>
            <a:ext cx="252000" cy="252000"/>
          </a:xfrm>
          <a:prstGeom prst="rect">
            <a:avLst/>
          </a:prstGeom>
        </p:spPr>
      </p:pic>
      <p:pic>
        <p:nvPicPr>
          <p:cNvPr id="11" name="Ábra 10" descr="Vonat">
            <a:extLst>
              <a:ext uri="{FF2B5EF4-FFF2-40B4-BE49-F238E27FC236}">
                <a16:creationId xmlns:a16="http://schemas.microsoft.com/office/drawing/2014/main" id="{89866264-7B2D-4C4E-AA70-A1FBDA049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188" y="4692204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7D19EAEA-6CBB-4A08-B323-DF3428CE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168" y="4738097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9461FA52-E0D2-4F54-B479-EA457652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8656" y="2574878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ED092CD7-478B-461B-86B5-A45871F79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2826878"/>
            <a:ext cx="252000" cy="252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5E883B90-CC51-41FC-80D8-1D4750DC5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113394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3182A1A8-8757-458A-97DA-84CC2EE0B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3336665"/>
            <a:ext cx="252000" cy="252000"/>
          </a:xfrm>
          <a:prstGeom prst="rect">
            <a:avLst/>
          </a:prstGeom>
        </p:spPr>
      </p:pic>
      <p:pic>
        <p:nvPicPr>
          <p:cNvPr id="23" name="Ábra 22" descr="Vonat">
            <a:extLst>
              <a:ext uri="{FF2B5EF4-FFF2-40B4-BE49-F238E27FC236}">
                <a16:creationId xmlns:a16="http://schemas.microsoft.com/office/drawing/2014/main" id="{E2B5C846-425E-467C-95A4-12291628D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518982"/>
            <a:ext cx="252000" cy="252000"/>
          </a:xfrm>
          <a:prstGeom prst="rect">
            <a:avLst/>
          </a:prstGeom>
        </p:spPr>
      </p:pic>
      <p:pic>
        <p:nvPicPr>
          <p:cNvPr id="25" name="Ábra 24" descr="Vonat">
            <a:extLst>
              <a:ext uri="{FF2B5EF4-FFF2-40B4-BE49-F238E27FC236}">
                <a16:creationId xmlns:a16="http://schemas.microsoft.com/office/drawing/2014/main" id="{256108F3-135D-44C4-B6FF-5E0C89914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056" y="3671382"/>
            <a:ext cx="252000" cy="252000"/>
          </a:xfrm>
          <a:prstGeom prst="rect">
            <a:avLst/>
          </a:prstGeom>
        </p:spPr>
      </p:pic>
      <p:pic>
        <p:nvPicPr>
          <p:cNvPr id="27" name="Ábra 26" descr="Vonat">
            <a:extLst>
              <a:ext uri="{FF2B5EF4-FFF2-40B4-BE49-F238E27FC236}">
                <a16:creationId xmlns:a16="http://schemas.microsoft.com/office/drawing/2014/main" id="{5B9C732B-7717-4C17-BDC7-8A2978F04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8588" y="3823782"/>
            <a:ext cx="252000" cy="252000"/>
          </a:xfrm>
          <a:prstGeom prst="rect">
            <a:avLst/>
          </a:prstGeom>
        </p:spPr>
      </p:pic>
      <p:pic>
        <p:nvPicPr>
          <p:cNvPr id="29" name="Ábra 28" descr="Vonat">
            <a:extLst>
              <a:ext uri="{FF2B5EF4-FFF2-40B4-BE49-F238E27FC236}">
                <a16:creationId xmlns:a16="http://schemas.microsoft.com/office/drawing/2014/main" id="{C05EDC00-5CAD-47CE-973C-801B6D107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0588" y="3963614"/>
            <a:ext cx="252000" cy="252000"/>
          </a:xfrm>
          <a:prstGeom prst="rect">
            <a:avLst/>
          </a:prstGeom>
        </p:spPr>
      </p:pic>
      <p:pic>
        <p:nvPicPr>
          <p:cNvPr id="31" name="Ábra 30" descr="Vonat">
            <a:extLst>
              <a:ext uri="{FF2B5EF4-FFF2-40B4-BE49-F238E27FC236}">
                <a16:creationId xmlns:a16="http://schemas.microsoft.com/office/drawing/2014/main" id="{8F97F075-4A7D-46AE-ABD2-8FEE730F0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2998" y="4126193"/>
            <a:ext cx="252000" cy="252000"/>
          </a:xfrm>
          <a:prstGeom prst="rect">
            <a:avLst/>
          </a:prstGeom>
        </p:spPr>
      </p:pic>
      <p:pic>
        <p:nvPicPr>
          <p:cNvPr id="33" name="Ábra 32" descr="Vonat">
            <a:extLst>
              <a:ext uri="{FF2B5EF4-FFF2-40B4-BE49-F238E27FC236}">
                <a16:creationId xmlns:a16="http://schemas.microsoft.com/office/drawing/2014/main" id="{A810C617-7BB9-49E9-B840-C6D17A5C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5408" y="4252193"/>
            <a:ext cx="252000" cy="252000"/>
          </a:xfrm>
          <a:prstGeom prst="rect">
            <a:avLst/>
          </a:prstGeom>
        </p:spPr>
      </p:pic>
      <p:pic>
        <p:nvPicPr>
          <p:cNvPr id="4" name="Ábra 3" descr="Híd">
            <a:extLst>
              <a:ext uri="{FF2B5EF4-FFF2-40B4-BE49-F238E27FC236}">
                <a16:creationId xmlns:a16="http://schemas.microsoft.com/office/drawing/2014/main" id="{EFCEDE32-8045-41C0-A833-B69A14948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311231">
            <a:off x="6285071" y="4045688"/>
            <a:ext cx="720000" cy="360000"/>
          </a:xfrm>
          <a:prstGeom prst="rect">
            <a:avLst/>
          </a:prstGeom>
        </p:spPr>
      </p:pic>
      <p:pic>
        <p:nvPicPr>
          <p:cNvPr id="6" name="Ábra 5" descr="Híd">
            <a:extLst>
              <a:ext uri="{FF2B5EF4-FFF2-40B4-BE49-F238E27FC236}">
                <a16:creationId xmlns:a16="http://schemas.microsoft.com/office/drawing/2014/main" id="{315C0A77-17E7-4544-BDA1-7CF18D69F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68670">
            <a:off x="5702163" y="3201183"/>
            <a:ext cx="720000" cy="360000"/>
          </a:xfrm>
          <a:prstGeom prst="rect">
            <a:avLst/>
          </a:prstGeom>
        </p:spPr>
      </p:pic>
      <p:pic>
        <p:nvPicPr>
          <p:cNvPr id="10" name="Ábra 9" descr="Lombhullató fa">
            <a:extLst>
              <a:ext uri="{FF2B5EF4-FFF2-40B4-BE49-F238E27FC236}">
                <a16:creationId xmlns:a16="http://schemas.microsoft.com/office/drawing/2014/main" id="{94F6CC91-F828-4FA8-8183-3C6183BD3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6424" y="4126193"/>
            <a:ext cx="252000" cy="252000"/>
          </a:xfrm>
          <a:prstGeom prst="rect">
            <a:avLst/>
          </a:prstGeom>
        </p:spPr>
      </p:pic>
      <p:pic>
        <p:nvPicPr>
          <p:cNvPr id="12" name="Ábra 11" descr="Lombhullató fa">
            <a:extLst>
              <a:ext uri="{FF2B5EF4-FFF2-40B4-BE49-F238E27FC236}">
                <a16:creationId xmlns:a16="http://schemas.microsoft.com/office/drawing/2014/main" id="{DCAFE050-B724-4D53-BCDC-BAF9C1E65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8824" y="3949782"/>
            <a:ext cx="252000" cy="252000"/>
          </a:xfrm>
          <a:prstGeom prst="rect">
            <a:avLst/>
          </a:prstGeom>
        </p:spPr>
      </p:pic>
      <p:pic>
        <p:nvPicPr>
          <p:cNvPr id="14" name="Ábra 13" descr="Lombhullató fa">
            <a:extLst>
              <a:ext uri="{FF2B5EF4-FFF2-40B4-BE49-F238E27FC236}">
                <a16:creationId xmlns:a16="http://schemas.microsoft.com/office/drawing/2014/main" id="{30D87005-727E-40E6-9500-DCE086ED1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9148" y="3735768"/>
            <a:ext cx="252000" cy="252000"/>
          </a:xfrm>
          <a:prstGeom prst="rect">
            <a:avLst/>
          </a:prstGeom>
        </p:spPr>
      </p:pic>
      <p:pic>
        <p:nvPicPr>
          <p:cNvPr id="16" name="Ábra 15" descr="Lombhullató fa">
            <a:extLst>
              <a:ext uri="{FF2B5EF4-FFF2-40B4-BE49-F238E27FC236}">
                <a16:creationId xmlns:a16="http://schemas.microsoft.com/office/drawing/2014/main" id="{F2106D71-B575-4CBA-8FFE-1C30C3E03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3532" y="3187304"/>
            <a:ext cx="252000" cy="252000"/>
          </a:xfrm>
          <a:prstGeom prst="rect">
            <a:avLst/>
          </a:prstGeom>
        </p:spPr>
      </p:pic>
      <p:pic>
        <p:nvPicPr>
          <p:cNvPr id="18" name="Ábra 17" descr="Lombhullató fa">
            <a:extLst>
              <a:ext uri="{FF2B5EF4-FFF2-40B4-BE49-F238E27FC236}">
                <a16:creationId xmlns:a16="http://schemas.microsoft.com/office/drawing/2014/main" id="{DA485697-401B-490B-981C-81A7838EB0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5400" y="2893388"/>
            <a:ext cx="252000" cy="252000"/>
          </a:xfrm>
          <a:prstGeom prst="rect">
            <a:avLst/>
          </a:prstGeom>
        </p:spPr>
      </p:pic>
      <p:pic>
        <p:nvPicPr>
          <p:cNvPr id="20" name="Ábra 19" descr="Lombhullató fa">
            <a:extLst>
              <a:ext uri="{FF2B5EF4-FFF2-40B4-BE49-F238E27FC236}">
                <a16:creationId xmlns:a16="http://schemas.microsoft.com/office/drawing/2014/main" id="{E3BB252F-4C9A-49EE-9904-E83F9764D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6680" y="3811936"/>
            <a:ext cx="252000" cy="252000"/>
          </a:xfrm>
          <a:prstGeom prst="rect">
            <a:avLst/>
          </a:prstGeom>
        </p:spPr>
      </p:pic>
      <p:pic>
        <p:nvPicPr>
          <p:cNvPr id="34" name="Ábra 33" descr="Villamos">
            <a:extLst>
              <a:ext uri="{FF2B5EF4-FFF2-40B4-BE49-F238E27FC236}">
                <a16:creationId xmlns:a16="http://schemas.microsoft.com/office/drawing/2014/main" id="{EAE50BDC-F43C-46AC-A2E6-58AF188945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8861" y="3985736"/>
            <a:ext cx="252000" cy="252000"/>
          </a:xfrm>
          <a:prstGeom prst="rect">
            <a:avLst/>
          </a:prstGeom>
        </p:spPr>
      </p:pic>
      <p:pic>
        <p:nvPicPr>
          <p:cNvPr id="36" name="Ábra 35" descr="Villamos">
            <a:extLst>
              <a:ext uri="{FF2B5EF4-FFF2-40B4-BE49-F238E27FC236}">
                <a16:creationId xmlns:a16="http://schemas.microsoft.com/office/drawing/2014/main" id="{FE27E6C7-1295-45DE-B82E-BBAD9716E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87780" y="4463608"/>
            <a:ext cx="252000" cy="252000"/>
          </a:xfrm>
          <a:prstGeom prst="rect">
            <a:avLst/>
          </a:prstGeom>
        </p:spPr>
      </p:pic>
      <p:pic>
        <p:nvPicPr>
          <p:cNvPr id="38" name="Ábra 37" descr="Villamos">
            <a:extLst>
              <a:ext uri="{FF2B5EF4-FFF2-40B4-BE49-F238E27FC236}">
                <a16:creationId xmlns:a16="http://schemas.microsoft.com/office/drawing/2014/main" id="{A3E89A6F-338B-4ED9-93DA-E4B472330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3408" y="2197989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2. FŐVÁROSI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részben állami segítséggel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2F0B28B-F06A-4918-B07D-4C5F8369CF78}"/>
              </a:ext>
            </a:extLst>
          </p:cNvPr>
          <p:cNvSpPr txBox="1"/>
          <p:nvPr/>
        </p:nvSpPr>
        <p:spPr bwMode="auto">
          <a:xfrm>
            <a:off x="303724" y="1972383"/>
            <a:ext cx="3890425" cy="23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2.1. M3 és aluljárói – II. és III. ütem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2.2. Hídfelújítások – Lánchíd, Petőfi-híd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2.3. Nagy parkok – Gellérthegy, Népliget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2.4. Villamos, közút – V19, V3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2.5. Forgalomcsillapítás, kerékpár – Nagykörút, Rákóczi út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28B3CE66-D765-4BFF-9AC4-64C4551C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0788" y="4440204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E7F16EA0-6E8A-4933-B14A-73CCEB604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8146" y="4566204"/>
            <a:ext cx="252000" cy="252000"/>
          </a:xfrm>
          <a:prstGeom prst="rect">
            <a:avLst/>
          </a:prstGeom>
        </p:spPr>
      </p:pic>
      <p:pic>
        <p:nvPicPr>
          <p:cNvPr id="11" name="Ábra 10" descr="Vonat">
            <a:extLst>
              <a:ext uri="{FF2B5EF4-FFF2-40B4-BE49-F238E27FC236}">
                <a16:creationId xmlns:a16="http://schemas.microsoft.com/office/drawing/2014/main" id="{89866264-7B2D-4C4E-AA70-A1FBDA049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188" y="4692204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7D19EAEA-6CBB-4A08-B323-DF3428CE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168" y="4738097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9461FA52-E0D2-4F54-B479-EA457652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8656" y="2574878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ED092CD7-478B-461B-86B5-A45871F79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2826878"/>
            <a:ext cx="252000" cy="252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5E883B90-CC51-41FC-80D8-1D4750DC5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113394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3182A1A8-8757-458A-97DA-84CC2EE0B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3336665"/>
            <a:ext cx="252000" cy="252000"/>
          </a:xfrm>
          <a:prstGeom prst="rect">
            <a:avLst/>
          </a:prstGeom>
        </p:spPr>
      </p:pic>
      <p:pic>
        <p:nvPicPr>
          <p:cNvPr id="23" name="Ábra 22" descr="Vonat">
            <a:extLst>
              <a:ext uri="{FF2B5EF4-FFF2-40B4-BE49-F238E27FC236}">
                <a16:creationId xmlns:a16="http://schemas.microsoft.com/office/drawing/2014/main" id="{E2B5C846-425E-467C-95A4-12291628D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518982"/>
            <a:ext cx="252000" cy="252000"/>
          </a:xfrm>
          <a:prstGeom prst="rect">
            <a:avLst/>
          </a:prstGeom>
        </p:spPr>
      </p:pic>
      <p:pic>
        <p:nvPicPr>
          <p:cNvPr id="25" name="Ábra 24" descr="Vonat">
            <a:extLst>
              <a:ext uri="{FF2B5EF4-FFF2-40B4-BE49-F238E27FC236}">
                <a16:creationId xmlns:a16="http://schemas.microsoft.com/office/drawing/2014/main" id="{256108F3-135D-44C4-B6FF-5E0C89914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056" y="3671382"/>
            <a:ext cx="252000" cy="252000"/>
          </a:xfrm>
          <a:prstGeom prst="rect">
            <a:avLst/>
          </a:prstGeom>
        </p:spPr>
      </p:pic>
      <p:pic>
        <p:nvPicPr>
          <p:cNvPr id="27" name="Ábra 26" descr="Vonat">
            <a:extLst>
              <a:ext uri="{FF2B5EF4-FFF2-40B4-BE49-F238E27FC236}">
                <a16:creationId xmlns:a16="http://schemas.microsoft.com/office/drawing/2014/main" id="{5B9C732B-7717-4C17-BDC7-8A2978F04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8588" y="3823782"/>
            <a:ext cx="252000" cy="252000"/>
          </a:xfrm>
          <a:prstGeom prst="rect">
            <a:avLst/>
          </a:prstGeom>
        </p:spPr>
      </p:pic>
      <p:pic>
        <p:nvPicPr>
          <p:cNvPr id="29" name="Ábra 28" descr="Vonat">
            <a:extLst>
              <a:ext uri="{FF2B5EF4-FFF2-40B4-BE49-F238E27FC236}">
                <a16:creationId xmlns:a16="http://schemas.microsoft.com/office/drawing/2014/main" id="{C05EDC00-5CAD-47CE-973C-801B6D107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0588" y="3963614"/>
            <a:ext cx="252000" cy="252000"/>
          </a:xfrm>
          <a:prstGeom prst="rect">
            <a:avLst/>
          </a:prstGeom>
        </p:spPr>
      </p:pic>
      <p:pic>
        <p:nvPicPr>
          <p:cNvPr id="31" name="Ábra 30" descr="Vonat">
            <a:extLst>
              <a:ext uri="{FF2B5EF4-FFF2-40B4-BE49-F238E27FC236}">
                <a16:creationId xmlns:a16="http://schemas.microsoft.com/office/drawing/2014/main" id="{8F97F075-4A7D-46AE-ABD2-8FEE730F0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2998" y="4126193"/>
            <a:ext cx="252000" cy="252000"/>
          </a:xfrm>
          <a:prstGeom prst="rect">
            <a:avLst/>
          </a:prstGeom>
        </p:spPr>
      </p:pic>
      <p:pic>
        <p:nvPicPr>
          <p:cNvPr id="33" name="Ábra 32" descr="Vonat">
            <a:extLst>
              <a:ext uri="{FF2B5EF4-FFF2-40B4-BE49-F238E27FC236}">
                <a16:creationId xmlns:a16="http://schemas.microsoft.com/office/drawing/2014/main" id="{A810C617-7BB9-49E9-B840-C6D17A5C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5408" y="4252193"/>
            <a:ext cx="252000" cy="252000"/>
          </a:xfrm>
          <a:prstGeom prst="rect">
            <a:avLst/>
          </a:prstGeom>
        </p:spPr>
      </p:pic>
      <p:pic>
        <p:nvPicPr>
          <p:cNvPr id="4" name="Ábra 3" descr="Híd">
            <a:extLst>
              <a:ext uri="{FF2B5EF4-FFF2-40B4-BE49-F238E27FC236}">
                <a16:creationId xmlns:a16="http://schemas.microsoft.com/office/drawing/2014/main" id="{EFCEDE32-8045-41C0-A833-B69A14948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311231">
            <a:off x="6285071" y="4045688"/>
            <a:ext cx="720000" cy="360000"/>
          </a:xfrm>
          <a:prstGeom prst="rect">
            <a:avLst/>
          </a:prstGeom>
        </p:spPr>
      </p:pic>
      <p:pic>
        <p:nvPicPr>
          <p:cNvPr id="6" name="Ábra 5" descr="Híd">
            <a:extLst>
              <a:ext uri="{FF2B5EF4-FFF2-40B4-BE49-F238E27FC236}">
                <a16:creationId xmlns:a16="http://schemas.microsoft.com/office/drawing/2014/main" id="{315C0A77-17E7-4544-BDA1-7CF18D69F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68670">
            <a:off x="5702163" y="3201183"/>
            <a:ext cx="720000" cy="360000"/>
          </a:xfrm>
          <a:prstGeom prst="rect">
            <a:avLst/>
          </a:prstGeom>
        </p:spPr>
      </p:pic>
      <p:pic>
        <p:nvPicPr>
          <p:cNvPr id="10" name="Ábra 9" descr="Lombhullató fa">
            <a:extLst>
              <a:ext uri="{FF2B5EF4-FFF2-40B4-BE49-F238E27FC236}">
                <a16:creationId xmlns:a16="http://schemas.microsoft.com/office/drawing/2014/main" id="{94F6CC91-F828-4FA8-8183-3C6183BD3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6424" y="4126193"/>
            <a:ext cx="252000" cy="252000"/>
          </a:xfrm>
          <a:prstGeom prst="rect">
            <a:avLst/>
          </a:prstGeom>
        </p:spPr>
      </p:pic>
      <p:pic>
        <p:nvPicPr>
          <p:cNvPr id="12" name="Ábra 11" descr="Lombhullató fa">
            <a:extLst>
              <a:ext uri="{FF2B5EF4-FFF2-40B4-BE49-F238E27FC236}">
                <a16:creationId xmlns:a16="http://schemas.microsoft.com/office/drawing/2014/main" id="{DCAFE050-B724-4D53-BCDC-BAF9C1E65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8824" y="3949782"/>
            <a:ext cx="252000" cy="252000"/>
          </a:xfrm>
          <a:prstGeom prst="rect">
            <a:avLst/>
          </a:prstGeom>
        </p:spPr>
      </p:pic>
      <p:pic>
        <p:nvPicPr>
          <p:cNvPr id="14" name="Ábra 13" descr="Lombhullató fa">
            <a:extLst>
              <a:ext uri="{FF2B5EF4-FFF2-40B4-BE49-F238E27FC236}">
                <a16:creationId xmlns:a16="http://schemas.microsoft.com/office/drawing/2014/main" id="{30D87005-727E-40E6-9500-DCE086ED1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9148" y="3735768"/>
            <a:ext cx="252000" cy="252000"/>
          </a:xfrm>
          <a:prstGeom prst="rect">
            <a:avLst/>
          </a:prstGeom>
        </p:spPr>
      </p:pic>
      <p:pic>
        <p:nvPicPr>
          <p:cNvPr id="16" name="Ábra 15" descr="Lombhullató fa">
            <a:extLst>
              <a:ext uri="{FF2B5EF4-FFF2-40B4-BE49-F238E27FC236}">
                <a16:creationId xmlns:a16="http://schemas.microsoft.com/office/drawing/2014/main" id="{F2106D71-B575-4CBA-8FFE-1C30C3E03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3532" y="3187304"/>
            <a:ext cx="252000" cy="252000"/>
          </a:xfrm>
          <a:prstGeom prst="rect">
            <a:avLst/>
          </a:prstGeom>
        </p:spPr>
      </p:pic>
      <p:pic>
        <p:nvPicPr>
          <p:cNvPr id="18" name="Ábra 17" descr="Lombhullató fa">
            <a:extLst>
              <a:ext uri="{FF2B5EF4-FFF2-40B4-BE49-F238E27FC236}">
                <a16:creationId xmlns:a16="http://schemas.microsoft.com/office/drawing/2014/main" id="{DA485697-401B-490B-981C-81A7838EB0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5400" y="2893388"/>
            <a:ext cx="252000" cy="252000"/>
          </a:xfrm>
          <a:prstGeom prst="rect">
            <a:avLst/>
          </a:prstGeom>
        </p:spPr>
      </p:pic>
      <p:pic>
        <p:nvPicPr>
          <p:cNvPr id="20" name="Ábra 19" descr="Lombhullató fa">
            <a:extLst>
              <a:ext uri="{FF2B5EF4-FFF2-40B4-BE49-F238E27FC236}">
                <a16:creationId xmlns:a16="http://schemas.microsoft.com/office/drawing/2014/main" id="{E3BB252F-4C9A-49EE-9904-E83F9764D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6680" y="3811936"/>
            <a:ext cx="252000" cy="252000"/>
          </a:xfrm>
          <a:prstGeom prst="rect">
            <a:avLst/>
          </a:prstGeom>
        </p:spPr>
      </p:pic>
      <p:pic>
        <p:nvPicPr>
          <p:cNvPr id="34" name="Ábra 33" descr="Villamos">
            <a:extLst>
              <a:ext uri="{FF2B5EF4-FFF2-40B4-BE49-F238E27FC236}">
                <a16:creationId xmlns:a16="http://schemas.microsoft.com/office/drawing/2014/main" id="{EAE50BDC-F43C-46AC-A2E6-58AF188945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8861" y="3985736"/>
            <a:ext cx="252000" cy="252000"/>
          </a:xfrm>
          <a:prstGeom prst="rect">
            <a:avLst/>
          </a:prstGeom>
        </p:spPr>
      </p:pic>
      <p:pic>
        <p:nvPicPr>
          <p:cNvPr id="36" name="Ábra 35" descr="Villamos">
            <a:extLst>
              <a:ext uri="{FF2B5EF4-FFF2-40B4-BE49-F238E27FC236}">
                <a16:creationId xmlns:a16="http://schemas.microsoft.com/office/drawing/2014/main" id="{FE27E6C7-1295-45DE-B82E-BBAD9716E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87780" y="4463608"/>
            <a:ext cx="252000" cy="252000"/>
          </a:xfrm>
          <a:prstGeom prst="rect">
            <a:avLst/>
          </a:prstGeom>
        </p:spPr>
      </p:pic>
      <p:pic>
        <p:nvPicPr>
          <p:cNvPr id="38" name="Ábra 37" descr="Villamos">
            <a:extLst>
              <a:ext uri="{FF2B5EF4-FFF2-40B4-BE49-F238E27FC236}">
                <a16:creationId xmlns:a16="http://schemas.microsoft.com/office/drawing/2014/main" id="{A3E89A6F-338B-4ED9-93DA-E4B472330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3408" y="2197989"/>
            <a:ext cx="252000" cy="252000"/>
          </a:xfrm>
          <a:prstGeom prst="rect">
            <a:avLst/>
          </a:prstGeom>
        </p:spPr>
      </p:pic>
      <p:pic>
        <p:nvPicPr>
          <p:cNvPr id="22" name="Ábra 21" descr="Biciklizés">
            <a:extLst>
              <a:ext uri="{FF2B5EF4-FFF2-40B4-BE49-F238E27FC236}">
                <a16:creationId xmlns:a16="http://schemas.microsoft.com/office/drawing/2014/main" id="{D7BB7847-BA9A-46C1-95D5-A47010635D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19071" y="3244381"/>
            <a:ext cx="252000" cy="252000"/>
          </a:xfrm>
          <a:prstGeom prst="rect">
            <a:avLst/>
          </a:prstGeom>
        </p:spPr>
      </p:pic>
      <p:pic>
        <p:nvPicPr>
          <p:cNvPr id="24" name="Ábra 23" descr="Biciklizés">
            <a:extLst>
              <a:ext uri="{FF2B5EF4-FFF2-40B4-BE49-F238E27FC236}">
                <a16:creationId xmlns:a16="http://schemas.microsoft.com/office/drawing/2014/main" id="{325FB104-94A4-409B-B6D5-4E5EF7C015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0162" y="3525606"/>
            <a:ext cx="252000" cy="252000"/>
          </a:xfrm>
          <a:prstGeom prst="rect">
            <a:avLst/>
          </a:prstGeom>
        </p:spPr>
      </p:pic>
      <p:pic>
        <p:nvPicPr>
          <p:cNvPr id="26" name="Ábra 25" descr="Biciklizés">
            <a:extLst>
              <a:ext uri="{FF2B5EF4-FFF2-40B4-BE49-F238E27FC236}">
                <a16:creationId xmlns:a16="http://schemas.microsoft.com/office/drawing/2014/main" id="{68677AD9-B5CA-498C-A657-B2E2CC0B01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01757" y="2936064"/>
            <a:ext cx="252000" cy="252000"/>
          </a:xfrm>
          <a:prstGeom prst="rect">
            <a:avLst/>
          </a:prstGeom>
        </p:spPr>
      </p:pic>
      <p:pic>
        <p:nvPicPr>
          <p:cNvPr id="28" name="Ábra 27" descr="Biciklizés">
            <a:extLst>
              <a:ext uri="{FF2B5EF4-FFF2-40B4-BE49-F238E27FC236}">
                <a16:creationId xmlns:a16="http://schemas.microsoft.com/office/drawing/2014/main" id="{78EA5EF2-2042-49E9-B4A2-FD08ADFAE6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54969" y="3267432"/>
            <a:ext cx="252000" cy="252000"/>
          </a:xfrm>
          <a:prstGeom prst="rect">
            <a:avLst/>
          </a:prstGeom>
        </p:spPr>
      </p:pic>
      <p:pic>
        <p:nvPicPr>
          <p:cNvPr id="30" name="Ábra 29" descr="Biciklizés">
            <a:extLst>
              <a:ext uri="{FF2B5EF4-FFF2-40B4-BE49-F238E27FC236}">
                <a16:creationId xmlns:a16="http://schemas.microsoft.com/office/drawing/2014/main" id="{6013C73F-097C-46D3-A67F-5CAC24810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7136" y="3724097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zis 23">
            <a:extLst>
              <a:ext uri="{FF2B5EF4-FFF2-40B4-BE49-F238E27FC236}">
                <a16:creationId xmlns:a16="http://schemas.microsoft.com/office/drawing/2014/main" id="{DFF6189D-25B5-464E-817E-0B363547B9AE}"/>
              </a:ext>
            </a:extLst>
          </p:cNvPr>
          <p:cNvSpPr/>
          <p:nvPr/>
        </p:nvSpPr>
        <p:spPr>
          <a:xfrm>
            <a:off x="4337731" y="3307527"/>
            <a:ext cx="506321" cy="469681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FFFF00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1A991833-51A2-40E2-AC4A-F7CFE0EBB522}"/>
              </a:ext>
            </a:extLst>
          </p:cNvPr>
          <p:cNvSpPr/>
          <p:nvPr/>
        </p:nvSpPr>
        <p:spPr>
          <a:xfrm>
            <a:off x="5289917" y="1995054"/>
            <a:ext cx="2146195" cy="7028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0943A7E6-1FA6-416F-AC27-58D7596723AD}"/>
              </a:ext>
            </a:extLst>
          </p:cNvPr>
          <p:cNvSpPr/>
          <p:nvPr/>
        </p:nvSpPr>
        <p:spPr>
          <a:xfrm>
            <a:off x="1707888" y="1995054"/>
            <a:ext cx="2146195" cy="7028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BB7FA2C1-B6EE-447E-A70A-BE4FEEAC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FELADATMEGOSZTÁS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5107EBE1-C29A-4D7E-AA4F-5FD8EFF1B087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780985" y="2803656"/>
            <a:ext cx="3" cy="178774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93EF8508-70B0-4160-96E1-456506CBE1C8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6356717" y="2803656"/>
            <a:ext cx="6298" cy="1798069"/>
          </a:xfrm>
          <a:prstGeom prst="straightConnector1">
            <a:avLst/>
          </a:prstGeom>
          <a:ln>
            <a:solidFill>
              <a:srgbClr val="FFC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6C956A5F-526F-4A72-A194-96EAFABB470C}"/>
              </a:ext>
            </a:extLst>
          </p:cNvPr>
          <p:cNvCxnSpPr/>
          <p:nvPr/>
        </p:nvCxnSpPr>
        <p:spPr>
          <a:xfrm>
            <a:off x="2864112" y="2803656"/>
            <a:ext cx="1639842" cy="132248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2AD69FA2-2090-4A53-BFFC-285646C24438}"/>
              </a:ext>
            </a:extLst>
          </p:cNvPr>
          <p:cNvCxnSpPr/>
          <p:nvPr/>
        </p:nvCxnSpPr>
        <p:spPr>
          <a:xfrm flipH="1">
            <a:off x="4662678" y="2803656"/>
            <a:ext cx="1639842" cy="1322480"/>
          </a:xfrm>
          <a:prstGeom prst="straightConnector1">
            <a:avLst/>
          </a:prstGeom>
          <a:ln>
            <a:solidFill>
              <a:srgbClr val="FFC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BFC50F6-8FBE-4866-8FB3-22674D4D3834}"/>
              </a:ext>
            </a:extLst>
          </p:cNvPr>
          <p:cNvSpPr txBox="1"/>
          <p:nvPr/>
        </p:nvSpPr>
        <p:spPr bwMode="auto">
          <a:xfrm>
            <a:off x="1707888" y="1995054"/>
            <a:ext cx="21461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MAGYAR ÁLLAM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E2A14D3-F002-4AE5-8506-EC05AB8FC5B0}"/>
              </a:ext>
            </a:extLst>
          </p:cNvPr>
          <p:cNvSpPr txBox="1"/>
          <p:nvPr/>
        </p:nvSpPr>
        <p:spPr bwMode="auto">
          <a:xfrm>
            <a:off x="5289913" y="1995054"/>
            <a:ext cx="2146191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BUDAPEST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FŐVÁROS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ADD67CA4-0BC8-4990-B3B2-081774107148}"/>
              </a:ext>
            </a:extLst>
          </p:cNvPr>
          <p:cNvSpPr txBox="1"/>
          <p:nvPr/>
        </p:nvSpPr>
        <p:spPr bwMode="auto">
          <a:xfrm>
            <a:off x="1707892" y="4591399"/>
            <a:ext cx="2146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ÁLLAMI FELADATOK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9370A2F-D0C1-47EB-A738-99E0F0DC56D5}"/>
              </a:ext>
            </a:extLst>
          </p:cNvPr>
          <p:cNvSpPr txBox="1"/>
          <p:nvPr/>
        </p:nvSpPr>
        <p:spPr bwMode="auto">
          <a:xfrm>
            <a:off x="3498904" y="4280048"/>
            <a:ext cx="21461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KÖZÖS FELADATOK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F19A08F-8CCC-4227-993C-B91D9DC748BD}"/>
              </a:ext>
            </a:extLst>
          </p:cNvPr>
          <p:cNvSpPr txBox="1"/>
          <p:nvPr/>
        </p:nvSpPr>
        <p:spPr bwMode="auto">
          <a:xfrm>
            <a:off x="5283621" y="4601725"/>
            <a:ext cx="2146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FŐVÁROSI FELADATOK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55D7D67-CA91-4420-BD8C-F6BDBB455FEE}"/>
              </a:ext>
            </a:extLst>
          </p:cNvPr>
          <p:cNvSpPr txBox="1"/>
          <p:nvPr/>
        </p:nvSpPr>
        <p:spPr bwMode="auto">
          <a:xfrm>
            <a:off x="3506437" y="3373091"/>
            <a:ext cx="21461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FKT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"/>
    </mc:Choice>
    <mc:Fallback xmlns="">
      <p:transition spd="slow" advTm="210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2. FŐVÁROSI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részben állami segítséggel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2F0B28B-F06A-4918-B07D-4C5F8369CF78}"/>
              </a:ext>
            </a:extLst>
          </p:cNvPr>
          <p:cNvSpPr txBox="1"/>
          <p:nvPr/>
        </p:nvSpPr>
        <p:spPr bwMode="auto">
          <a:xfrm>
            <a:off x="303724" y="1972383"/>
            <a:ext cx="3890425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2.1. M3 és aluljárói – II. és III. ütem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2.2. Hídfelújítások – Lánchíd, Petőfi-híd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2.3. Nagy parkok – Gellérthegy, Népliget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2.4. Villamos, közút – V19, V3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2.5. Forgalomcsillapítás, kerékpár – Nagykörút, Rákóczi út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2.6. Fehérdűlő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28B3CE66-D765-4BFF-9AC4-64C4551C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0788" y="4440204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E7F16EA0-6E8A-4933-B14A-73CCEB604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8146" y="4566204"/>
            <a:ext cx="252000" cy="252000"/>
          </a:xfrm>
          <a:prstGeom prst="rect">
            <a:avLst/>
          </a:prstGeom>
        </p:spPr>
      </p:pic>
      <p:pic>
        <p:nvPicPr>
          <p:cNvPr id="11" name="Ábra 10" descr="Vonat">
            <a:extLst>
              <a:ext uri="{FF2B5EF4-FFF2-40B4-BE49-F238E27FC236}">
                <a16:creationId xmlns:a16="http://schemas.microsoft.com/office/drawing/2014/main" id="{89866264-7B2D-4C4E-AA70-A1FBDA049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188" y="4692204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7D19EAEA-6CBB-4A08-B323-DF3428CE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168" y="4738097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9461FA52-E0D2-4F54-B479-EA457652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8656" y="2574878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ED092CD7-478B-461B-86B5-A45871F79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2826878"/>
            <a:ext cx="252000" cy="252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5E883B90-CC51-41FC-80D8-1D4750DC5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113394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3182A1A8-8757-458A-97DA-84CC2EE0B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3336665"/>
            <a:ext cx="252000" cy="252000"/>
          </a:xfrm>
          <a:prstGeom prst="rect">
            <a:avLst/>
          </a:prstGeom>
        </p:spPr>
      </p:pic>
      <p:pic>
        <p:nvPicPr>
          <p:cNvPr id="23" name="Ábra 22" descr="Vonat">
            <a:extLst>
              <a:ext uri="{FF2B5EF4-FFF2-40B4-BE49-F238E27FC236}">
                <a16:creationId xmlns:a16="http://schemas.microsoft.com/office/drawing/2014/main" id="{E2B5C846-425E-467C-95A4-12291628D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518982"/>
            <a:ext cx="252000" cy="252000"/>
          </a:xfrm>
          <a:prstGeom prst="rect">
            <a:avLst/>
          </a:prstGeom>
        </p:spPr>
      </p:pic>
      <p:pic>
        <p:nvPicPr>
          <p:cNvPr id="25" name="Ábra 24" descr="Vonat">
            <a:extLst>
              <a:ext uri="{FF2B5EF4-FFF2-40B4-BE49-F238E27FC236}">
                <a16:creationId xmlns:a16="http://schemas.microsoft.com/office/drawing/2014/main" id="{256108F3-135D-44C4-B6FF-5E0C89914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056" y="3671382"/>
            <a:ext cx="252000" cy="252000"/>
          </a:xfrm>
          <a:prstGeom prst="rect">
            <a:avLst/>
          </a:prstGeom>
        </p:spPr>
      </p:pic>
      <p:pic>
        <p:nvPicPr>
          <p:cNvPr id="27" name="Ábra 26" descr="Vonat">
            <a:extLst>
              <a:ext uri="{FF2B5EF4-FFF2-40B4-BE49-F238E27FC236}">
                <a16:creationId xmlns:a16="http://schemas.microsoft.com/office/drawing/2014/main" id="{5B9C732B-7717-4C17-BDC7-8A2978F04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8588" y="3823782"/>
            <a:ext cx="252000" cy="252000"/>
          </a:xfrm>
          <a:prstGeom prst="rect">
            <a:avLst/>
          </a:prstGeom>
        </p:spPr>
      </p:pic>
      <p:pic>
        <p:nvPicPr>
          <p:cNvPr id="29" name="Ábra 28" descr="Vonat">
            <a:extLst>
              <a:ext uri="{FF2B5EF4-FFF2-40B4-BE49-F238E27FC236}">
                <a16:creationId xmlns:a16="http://schemas.microsoft.com/office/drawing/2014/main" id="{C05EDC00-5CAD-47CE-973C-801B6D107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0588" y="3963614"/>
            <a:ext cx="252000" cy="252000"/>
          </a:xfrm>
          <a:prstGeom prst="rect">
            <a:avLst/>
          </a:prstGeom>
        </p:spPr>
      </p:pic>
      <p:pic>
        <p:nvPicPr>
          <p:cNvPr id="31" name="Ábra 30" descr="Vonat">
            <a:extLst>
              <a:ext uri="{FF2B5EF4-FFF2-40B4-BE49-F238E27FC236}">
                <a16:creationId xmlns:a16="http://schemas.microsoft.com/office/drawing/2014/main" id="{8F97F075-4A7D-46AE-ABD2-8FEE730F0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2998" y="4126193"/>
            <a:ext cx="252000" cy="252000"/>
          </a:xfrm>
          <a:prstGeom prst="rect">
            <a:avLst/>
          </a:prstGeom>
        </p:spPr>
      </p:pic>
      <p:pic>
        <p:nvPicPr>
          <p:cNvPr id="33" name="Ábra 32" descr="Vonat">
            <a:extLst>
              <a:ext uri="{FF2B5EF4-FFF2-40B4-BE49-F238E27FC236}">
                <a16:creationId xmlns:a16="http://schemas.microsoft.com/office/drawing/2014/main" id="{A810C617-7BB9-49E9-B840-C6D17A5C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5408" y="4252193"/>
            <a:ext cx="252000" cy="252000"/>
          </a:xfrm>
          <a:prstGeom prst="rect">
            <a:avLst/>
          </a:prstGeom>
        </p:spPr>
      </p:pic>
      <p:pic>
        <p:nvPicPr>
          <p:cNvPr id="4" name="Ábra 3" descr="Híd">
            <a:extLst>
              <a:ext uri="{FF2B5EF4-FFF2-40B4-BE49-F238E27FC236}">
                <a16:creationId xmlns:a16="http://schemas.microsoft.com/office/drawing/2014/main" id="{EFCEDE32-8045-41C0-A833-B69A14948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311231">
            <a:off x="6285071" y="4045688"/>
            <a:ext cx="720000" cy="360000"/>
          </a:xfrm>
          <a:prstGeom prst="rect">
            <a:avLst/>
          </a:prstGeom>
        </p:spPr>
      </p:pic>
      <p:pic>
        <p:nvPicPr>
          <p:cNvPr id="6" name="Ábra 5" descr="Híd">
            <a:extLst>
              <a:ext uri="{FF2B5EF4-FFF2-40B4-BE49-F238E27FC236}">
                <a16:creationId xmlns:a16="http://schemas.microsoft.com/office/drawing/2014/main" id="{315C0A77-17E7-4544-BDA1-7CF18D69F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68670">
            <a:off x="5702163" y="3201183"/>
            <a:ext cx="720000" cy="360000"/>
          </a:xfrm>
          <a:prstGeom prst="rect">
            <a:avLst/>
          </a:prstGeom>
        </p:spPr>
      </p:pic>
      <p:pic>
        <p:nvPicPr>
          <p:cNvPr id="10" name="Ábra 9" descr="Lombhullató fa">
            <a:extLst>
              <a:ext uri="{FF2B5EF4-FFF2-40B4-BE49-F238E27FC236}">
                <a16:creationId xmlns:a16="http://schemas.microsoft.com/office/drawing/2014/main" id="{94F6CC91-F828-4FA8-8183-3C6183BD3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6424" y="4126193"/>
            <a:ext cx="252000" cy="252000"/>
          </a:xfrm>
          <a:prstGeom prst="rect">
            <a:avLst/>
          </a:prstGeom>
        </p:spPr>
      </p:pic>
      <p:pic>
        <p:nvPicPr>
          <p:cNvPr id="12" name="Ábra 11" descr="Lombhullató fa">
            <a:extLst>
              <a:ext uri="{FF2B5EF4-FFF2-40B4-BE49-F238E27FC236}">
                <a16:creationId xmlns:a16="http://schemas.microsoft.com/office/drawing/2014/main" id="{DCAFE050-B724-4D53-BCDC-BAF9C1E65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8824" y="3949782"/>
            <a:ext cx="252000" cy="252000"/>
          </a:xfrm>
          <a:prstGeom prst="rect">
            <a:avLst/>
          </a:prstGeom>
        </p:spPr>
      </p:pic>
      <p:pic>
        <p:nvPicPr>
          <p:cNvPr id="14" name="Ábra 13" descr="Lombhullató fa">
            <a:extLst>
              <a:ext uri="{FF2B5EF4-FFF2-40B4-BE49-F238E27FC236}">
                <a16:creationId xmlns:a16="http://schemas.microsoft.com/office/drawing/2014/main" id="{30D87005-727E-40E6-9500-DCE086ED1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9148" y="3735768"/>
            <a:ext cx="252000" cy="252000"/>
          </a:xfrm>
          <a:prstGeom prst="rect">
            <a:avLst/>
          </a:prstGeom>
        </p:spPr>
      </p:pic>
      <p:pic>
        <p:nvPicPr>
          <p:cNvPr id="16" name="Ábra 15" descr="Lombhullató fa">
            <a:extLst>
              <a:ext uri="{FF2B5EF4-FFF2-40B4-BE49-F238E27FC236}">
                <a16:creationId xmlns:a16="http://schemas.microsoft.com/office/drawing/2014/main" id="{F2106D71-B575-4CBA-8FFE-1C30C3E03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3532" y="3187304"/>
            <a:ext cx="252000" cy="252000"/>
          </a:xfrm>
          <a:prstGeom prst="rect">
            <a:avLst/>
          </a:prstGeom>
        </p:spPr>
      </p:pic>
      <p:pic>
        <p:nvPicPr>
          <p:cNvPr id="18" name="Ábra 17" descr="Lombhullató fa">
            <a:extLst>
              <a:ext uri="{FF2B5EF4-FFF2-40B4-BE49-F238E27FC236}">
                <a16:creationId xmlns:a16="http://schemas.microsoft.com/office/drawing/2014/main" id="{DA485697-401B-490B-981C-81A7838EB0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5400" y="2893388"/>
            <a:ext cx="252000" cy="252000"/>
          </a:xfrm>
          <a:prstGeom prst="rect">
            <a:avLst/>
          </a:prstGeom>
        </p:spPr>
      </p:pic>
      <p:pic>
        <p:nvPicPr>
          <p:cNvPr id="20" name="Ábra 19" descr="Lombhullató fa">
            <a:extLst>
              <a:ext uri="{FF2B5EF4-FFF2-40B4-BE49-F238E27FC236}">
                <a16:creationId xmlns:a16="http://schemas.microsoft.com/office/drawing/2014/main" id="{E3BB252F-4C9A-49EE-9904-E83F9764D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6680" y="3811936"/>
            <a:ext cx="252000" cy="252000"/>
          </a:xfrm>
          <a:prstGeom prst="rect">
            <a:avLst/>
          </a:prstGeom>
        </p:spPr>
      </p:pic>
      <p:pic>
        <p:nvPicPr>
          <p:cNvPr id="34" name="Ábra 33" descr="Villamos">
            <a:extLst>
              <a:ext uri="{FF2B5EF4-FFF2-40B4-BE49-F238E27FC236}">
                <a16:creationId xmlns:a16="http://schemas.microsoft.com/office/drawing/2014/main" id="{EAE50BDC-F43C-46AC-A2E6-58AF188945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8861" y="3985736"/>
            <a:ext cx="252000" cy="252000"/>
          </a:xfrm>
          <a:prstGeom prst="rect">
            <a:avLst/>
          </a:prstGeom>
        </p:spPr>
      </p:pic>
      <p:pic>
        <p:nvPicPr>
          <p:cNvPr id="36" name="Ábra 35" descr="Villamos">
            <a:extLst>
              <a:ext uri="{FF2B5EF4-FFF2-40B4-BE49-F238E27FC236}">
                <a16:creationId xmlns:a16="http://schemas.microsoft.com/office/drawing/2014/main" id="{FE27E6C7-1295-45DE-B82E-BBAD9716E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87780" y="4463608"/>
            <a:ext cx="252000" cy="252000"/>
          </a:xfrm>
          <a:prstGeom prst="rect">
            <a:avLst/>
          </a:prstGeom>
        </p:spPr>
      </p:pic>
      <p:pic>
        <p:nvPicPr>
          <p:cNvPr id="38" name="Ábra 37" descr="Villamos">
            <a:extLst>
              <a:ext uri="{FF2B5EF4-FFF2-40B4-BE49-F238E27FC236}">
                <a16:creationId xmlns:a16="http://schemas.microsoft.com/office/drawing/2014/main" id="{A3E89A6F-338B-4ED9-93DA-E4B472330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3408" y="2197989"/>
            <a:ext cx="252000" cy="252000"/>
          </a:xfrm>
          <a:prstGeom prst="rect">
            <a:avLst/>
          </a:prstGeom>
        </p:spPr>
      </p:pic>
      <p:pic>
        <p:nvPicPr>
          <p:cNvPr id="22" name="Ábra 21" descr="Biciklizés">
            <a:extLst>
              <a:ext uri="{FF2B5EF4-FFF2-40B4-BE49-F238E27FC236}">
                <a16:creationId xmlns:a16="http://schemas.microsoft.com/office/drawing/2014/main" id="{D7BB7847-BA9A-46C1-95D5-A47010635D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19071" y="3244381"/>
            <a:ext cx="252000" cy="252000"/>
          </a:xfrm>
          <a:prstGeom prst="rect">
            <a:avLst/>
          </a:prstGeom>
        </p:spPr>
      </p:pic>
      <p:pic>
        <p:nvPicPr>
          <p:cNvPr id="24" name="Ábra 23" descr="Biciklizés">
            <a:extLst>
              <a:ext uri="{FF2B5EF4-FFF2-40B4-BE49-F238E27FC236}">
                <a16:creationId xmlns:a16="http://schemas.microsoft.com/office/drawing/2014/main" id="{325FB104-94A4-409B-B6D5-4E5EF7C015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0162" y="3525606"/>
            <a:ext cx="252000" cy="252000"/>
          </a:xfrm>
          <a:prstGeom prst="rect">
            <a:avLst/>
          </a:prstGeom>
        </p:spPr>
      </p:pic>
      <p:pic>
        <p:nvPicPr>
          <p:cNvPr id="26" name="Ábra 25" descr="Biciklizés">
            <a:extLst>
              <a:ext uri="{FF2B5EF4-FFF2-40B4-BE49-F238E27FC236}">
                <a16:creationId xmlns:a16="http://schemas.microsoft.com/office/drawing/2014/main" id="{68677AD9-B5CA-498C-A657-B2E2CC0B01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01757" y="2936064"/>
            <a:ext cx="252000" cy="252000"/>
          </a:xfrm>
          <a:prstGeom prst="rect">
            <a:avLst/>
          </a:prstGeom>
        </p:spPr>
      </p:pic>
      <p:pic>
        <p:nvPicPr>
          <p:cNvPr id="28" name="Ábra 27" descr="Biciklizés">
            <a:extLst>
              <a:ext uri="{FF2B5EF4-FFF2-40B4-BE49-F238E27FC236}">
                <a16:creationId xmlns:a16="http://schemas.microsoft.com/office/drawing/2014/main" id="{78EA5EF2-2042-49E9-B4A2-FD08ADFAE6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54969" y="3267432"/>
            <a:ext cx="252000" cy="252000"/>
          </a:xfrm>
          <a:prstGeom prst="rect">
            <a:avLst/>
          </a:prstGeom>
        </p:spPr>
      </p:pic>
      <p:pic>
        <p:nvPicPr>
          <p:cNvPr id="30" name="Ábra 29" descr="Biciklizés">
            <a:extLst>
              <a:ext uri="{FF2B5EF4-FFF2-40B4-BE49-F238E27FC236}">
                <a16:creationId xmlns:a16="http://schemas.microsoft.com/office/drawing/2014/main" id="{6013C73F-097C-46D3-A67F-5CAC24810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7136" y="3724097"/>
            <a:ext cx="252000" cy="252000"/>
          </a:xfrm>
          <a:prstGeom prst="rect">
            <a:avLst/>
          </a:prstGeom>
        </p:spPr>
      </p:pic>
      <p:pic>
        <p:nvPicPr>
          <p:cNvPr id="8" name="Ábra 7" descr="Település">
            <a:extLst>
              <a:ext uri="{FF2B5EF4-FFF2-40B4-BE49-F238E27FC236}">
                <a16:creationId xmlns:a16="http://schemas.microsoft.com/office/drawing/2014/main" id="{61F927DC-7038-4ECF-BA6C-FA9B56B12B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94359" y="340866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2. FŐVÁROSI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részben állami segítséggel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2F0B28B-F06A-4918-B07D-4C5F8369CF78}"/>
              </a:ext>
            </a:extLst>
          </p:cNvPr>
          <p:cNvSpPr txBox="1"/>
          <p:nvPr/>
        </p:nvSpPr>
        <p:spPr bwMode="auto">
          <a:xfrm>
            <a:off x="303724" y="1972383"/>
            <a:ext cx="3890425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2.1. M3 és aluljárói – II. és III. ütem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2.2. Hídfelújítások – Lánchíd, Petőfi-híd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2.3. Nagy parkok – Gellérthegy, Népliget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2.4. Villamos, közút – V19, V3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2.5. Forgalomcsillapítás, kerékpár – Nagykörút, Rákóczi út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2.6. Fehérdűlő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2.7. </a:t>
            </a:r>
            <a:r>
              <a:rPr lang="hu-HU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Mocsáros</a:t>
            </a: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 dűlő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28B3CE66-D765-4BFF-9AC4-64C4551C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0788" y="4440204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E7F16EA0-6E8A-4933-B14A-73CCEB604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8146" y="4566204"/>
            <a:ext cx="252000" cy="252000"/>
          </a:xfrm>
          <a:prstGeom prst="rect">
            <a:avLst/>
          </a:prstGeom>
        </p:spPr>
      </p:pic>
      <p:pic>
        <p:nvPicPr>
          <p:cNvPr id="11" name="Ábra 10" descr="Vonat">
            <a:extLst>
              <a:ext uri="{FF2B5EF4-FFF2-40B4-BE49-F238E27FC236}">
                <a16:creationId xmlns:a16="http://schemas.microsoft.com/office/drawing/2014/main" id="{89866264-7B2D-4C4E-AA70-A1FBDA049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188" y="4692204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7D19EAEA-6CBB-4A08-B323-DF3428CE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168" y="4738097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9461FA52-E0D2-4F54-B479-EA457652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8656" y="2574878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ED092CD7-478B-461B-86B5-A45871F79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2826878"/>
            <a:ext cx="252000" cy="252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5E883B90-CC51-41FC-80D8-1D4750DC5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113394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3182A1A8-8757-458A-97DA-84CC2EE0B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3336665"/>
            <a:ext cx="252000" cy="252000"/>
          </a:xfrm>
          <a:prstGeom prst="rect">
            <a:avLst/>
          </a:prstGeom>
        </p:spPr>
      </p:pic>
      <p:pic>
        <p:nvPicPr>
          <p:cNvPr id="23" name="Ábra 22" descr="Vonat">
            <a:extLst>
              <a:ext uri="{FF2B5EF4-FFF2-40B4-BE49-F238E27FC236}">
                <a16:creationId xmlns:a16="http://schemas.microsoft.com/office/drawing/2014/main" id="{E2B5C846-425E-467C-95A4-12291628D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518982"/>
            <a:ext cx="252000" cy="252000"/>
          </a:xfrm>
          <a:prstGeom prst="rect">
            <a:avLst/>
          </a:prstGeom>
        </p:spPr>
      </p:pic>
      <p:pic>
        <p:nvPicPr>
          <p:cNvPr id="25" name="Ábra 24" descr="Vonat">
            <a:extLst>
              <a:ext uri="{FF2B5EF4-FFF2-40B4-BE49-F238E27FC236}">
                <a16:creationId xmlns:a16="http://schemas.microsoft.com/office/drawing/2014/main" id="{256108F3-135D-44C4-B6FF-5E0C89914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056" y="3671382"/>
            <a:ext cx="252000" cy="252000"/>
          </a:xfrm>
          <a:prstGeom prst="rect">
            <a:avLst/>
          </a:prstGeom>
        </p:spPr>
      </p:pic>
      <p:pic>
        <p:nvPicPr>
          <p:cNvPr id="27" name="Ábra 26" descr="Vonat">
            <a:extLst>
              <a:ext uri="{FF2B5EF4-FFF2-40B4-BE49-F238E27FC236}">
                <a16:creationId xmlns:a16="http://schemas.microsoft.com/office/drawing/2014/main" id="{5B9C732B-7717-4C17-BDC7-8A2978F04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8588" y="3823782"/>
            <a:ext cx="252000" cy="252000"/>
          </a:xfrm>
          <a:prstGeom prst="rect">
            <a:avLst/>
          </a:prstGeom>
        </p:spPr>
      </p:pic>
      <p:pic>
        <p:nvPicPr>
          <p:cNvPr id="29" name="Ábra 28" descr="Vonat">
            <a:extLst>
              <a:ext uri="{FF2B5EF4-FFF2-40B4-BE49-F238E27FC236}">
                <a16:creationId xmlns:a16="http://schemas.microsoft.com/office/drawing/2014/main" id="{C05EDC00-5CAD-47CE-973C-801B6D107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0588" y="3963614"/>
            <a:ext cx="252000" cy="252000"/>
          </a:xfrm>
          <a:prstGeom prst="rect">
            <a:avLst/>
          </a:prstGeom>
        </p:spPr>
      </p:pic>
      <p:pic>
        <p:nvPicPr>
          <p:cNvPr id="31" name="Ábra 30" descr="Vonat">
            <a:extLst>
              <a:ext uri="{FF2B5EF4-FFF2-40B4-BE49-F238E27FC236}">
                <a16:creationId xmlns:a16="http://schemas.microsoft.com/office/drawing/2014/main" id="{8F97F075-4A7D-46AE-ABD2-8FEE730F0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2998" y="4126193"/>
            <a:ext cx="252000" cy="252000"/>
          </a:xfrm>
          <a:prstGeom prst="rect">
            <a:avLst/>
          </a:prstGeom>
        </p:spPr>
      </p:pic>
      <p:pic>
        <p:nvPicPr>
          <p:cNvPr id="33" name="Ábra 32" descr="Vonat">
            <a:extLst>
              <a:ext uri="{FF2B5EF4-FFF2-40B4-BE49-F238E27FC236}">
                <a16:creationId xmlns:a16="http://schemas.microsoft.com/office/drawing/2014/main" id="{A810C617-7BB9-49E9-B840-C6D17A5C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5408" y="4252193"/>
            <a:ext cx="252000" cy="252000"/>
          </a:xfrm>
          <a:prstGeom prst="rect">
            <a:avLst/>
          </a:prstGeom>
        </p:spPr>
      </p:pic>
      <p:pic>
        <p:nvPicPr>
          <p:cNvPr id="4" name="Ábra 3" descr="Híd">
            <a:extLst>
              <a:ext uri="{FF2B5EF4-FFF2-40B4-BE49-F238E27FC236}">
                <a16:creationId xmlns:a16="http://schemas.microsoft.com/office/drawing/2014/main" id="{EFCEDE32-8045-41C0-A833-B69A14948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311231">
            <a:off x="6285071" y="4045688"/>
            <a:ext cx="720000" cy="360000"/>
          </a:xfrm>
          <a:prstGeom prst="rect">
            <a:avLst/>
          </a:prstGeom>
        </p:spPr>
      </p:pic>
      <p:pic>
        <p:nvPicPr>
          <p:cNvPr id="6" name="Ábra 5" descr="Híd">
            <a:extLst>
              <a:ext uri="{FF2B5EF4-FFF2-40B4-BE49-F238E27FC236}">
                <a16:creationId xmlns:a16="http://schemas.microsoft.com/office/drawing/2014/main" id="{315C0A77-17E7-4544-BDA1-7CF18D69F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68670">
            <a:off x="5702163" y="3201183"/>
            <a:ext cx="720000" cy="360000"/>
          </a:xfrm>
          <a:prstGeom prst="rect">
            <a:avLst/>
          </a:prstGeom>
        </p:spPr>
      </p:pic>
      <p:pic>
        <p:nvPicPr>
          <p:cNvPr id="10" name="Ábra 9" descr="Lombhullató fa">
            <a:extLst>
              <a:ext uri="{FF2B5EF4-FFF2-40B4-BE49-F238E27FC236}">
                <a16:creationId xmlns:a16="http://schemas.microsoft.com/office/drawing/2014/main" id="{94F6CC91-F828-4FA8-8183-3C6183BD3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6424" y="4126193"/>
            <a:ext cx="252000" cy="252000"/>
          </a:xfrm>
          <a:prstGeom prst="rect">
            <a:avLst/>
          </a:prstGeom>
        </p:spPr>
      </p:pic>
      <p:pic>
        <p:nvPicPr>
          <p:cNvPr id="12" name="Ábra 11" descr="Lombhullató fa">
            <a:extLst>
              <a:ext uri="{FF2B5EF4-FFF2-40B4-BE49-F238E27FC236}">
                <a16:creationId xmlns:a16="http://schemas.microsoft.com/office/drawing/2014/main" id="{DCAFE050-B724-4D53-BCDC-BAF9C1E65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8824" y="3949782"/>
            <a:ext cx="252000" cy="252000"/>
          </a:xfrm>
          <a:prstGeom prst="rect">
            <a:avLst/>
          </a:prstGeom>
        </p:spPr>
      </p:pic>
      <p:pic>
        <p:nvPicPr>
          <p:cNvPr id="14" name="Ábra 13" descr="Lombhullató fa">
            <a:extLst>
              <a:ext uri="{FF2B5EF4-FFF2-40B4-BE49-F238E27FC236}">
                <a16:creationId xmlns:a16="http://schemas.microsoft.com/office/drawing/2014/main" id="{30D87005-727E-40E6-9500-DCE086ED1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9148" y="3735768"/>
            <a:ext cx="252000" cy="252000"/>
          </a:xfrm>
          <a:prstGeom prst="rect">
            <a:avLst/>
          </a:prstGeom>
        </p:spPr>
      </p:pic>
      <p:pic>
        <p:nvPicPr>
          <p:cNvPr id="16" name="Ábra 15" descr="Lombhullató fa">
            <a:extLst>
              <a:ext uri="{FF2B5EF4-FFF2-40B4-BE49-F238E27FC236}">
                <a16:creationId xmlns:a16="http://schemas.microsoft.com/office/drawing/2014/main" id="{F2106D71-B575-4CBA-8FFE-1C30C3E03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3532" y="3187304"/>
            <a:ext cx="252000" cy="252000"/>
          </a:xfrm>
          <a:prstGeom prst="rect">
            <a:avLst/>
          </a:prstGeom>
        </p:spPr>
      </p:pic>
      <p:pic>
        <p:nvPicPr>
          <p:cNvPr id="18" name="Ábra 17" descr="Lombhullató fa">
            <a:extLst>
              <a:ext uri="{FF2B5EF4-FFF2-40B4-BE49-F238E27FC236}">
                <a16:creationId xmlns:a16="http://schemas.microsoft.com/office/drawing/2014/main" id="{DA485697-401B-490B-981C-81A7838EB0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5400" y="2893388"/>
            <a:ext cx="252000" cy="252000"/>
          </a:xfrm>
          <a:prstGeom prst="rect">
            <a:avLst/>
          </a:prstGeom>
        </p:spPr>
      </p:pic>
      <p:pic>
        <p:nvPicPr>
          <p:cNvPr id="20" name="Ábra 19" descr="Lombhullató fa">
            <a:extLst>
              <a:ext uri="{FF2B5EF4-FFF2-40B4-BE49-F238E27FC236}">
                <a16:creationId xmlns:a16="http://schemas.microsoft.com/office/drawing/2014/main" id="{E3BB252F-4C9A-49EE-9904-E83F9764D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6680" y="3811936"/>
            <a:ext cx="252000" cy="252000"/>
          </a:xfrm>
          <a:prstGeom prst="rect">
            <a:avLst/>
          </a:prstGeom>
        </p:spPr>
      </p:pic>
      <p:pic>
        <p:nvPicPr>
          <p:cNvPr id="34" name="Ábra 33" descr="Villamos">
            <a:extLst>
              <a:ext uri="{FF2B5EF4-FFF2-40B4-BE49-F238E27FC236}">
                <a16:creationId xmlns:a16="http://schemas.microsoft.com/office/drawing/2014/main" id="{EAE50BDC-F43C-46AC-A2E6-58AF188945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8861" y="3985736"/>
            <a:ext cx="252000" cy="252000"/>
          </a:xfrm>
          <a:prstGeom prst="rect">
            <a:avLst/>
          </a:prstGeom>
        </p:spPr>
      </p:pic>
      <p:pic>
        <p:nvPicPr>
          <p:cNvPr id="36" name="Ábra 35" descr="Villamos">
            <a:extLst>
              <a:ext uri="{FF2B5EF4-FFF2-40B4-BE49-F238E27FC236}">
                <a16:creationId xmlns:a16="http://schemas.microsoft.com/office/drawing/2014/main" id="{FE27E6C7-1295-45DE-B82E-BBAD9716E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87780" y="4463608"/>
            <a:ext cx="252000" cy="252000"/>
          </a:xfrm>
          <a:prstGeom prst="rect">
            <a:avLst/>
          </a:prstGeom>
        </p:spPr>
      </p:pic>
      <p:pic>
        <p:nvPicPr>
          <p:cNvPr id="38" name="Ábra 37" descr="Villamos">
            <a:extLst>
              <a:ext uri="{FF2B5EF4-FFF2-40B4-BE49-F238E27FC236}">
                <a16:creationId xmlns:a16="http://schemas.microsoft.com/office/drawing/2014/main" id="{A3E89A6F-338B-4ED9-93DA-E4B472330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3408" y="2197989"/>
            <a:ext cx="252000" cy="252000"/>
          </a:xfrm>
          <a:prstGeom prst="rect">
            <a:avLst/>
          </a:prstGeom>
        </p:spPr>
      </p:pic>
      <p:pic>
        <p:nvPicPr>
          <p:cNvPr id="22" name="Ábra 21" descr="Biciklizés">
            <a:extLst>
              <a:ext uri="{FF2B5EF4-FFF2-40B4-BE49-F238E27FC236}">
                <a16:creationId xmlns:a16="http://schemas.microsoft.com/office/drawing/2014/main" id="{D7BB7847-BA9A-46C1-95D5-A47010635D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19071" y="3244381"/>
            <a:ext cx="252000" cy="252000"/>
          </a:xfrm>
          <a:prstGeom prst="rect">
            <a:avLst/>
          </a:prstGeom>
        </p:spPr>
      </p:pic>
      <p:pic>
        <p:nvPicPr>
          <p:cNvPr id="24" name="Ábra 23" descr="Biciklizés">
            <a:extLst>
              <a:ext uri="{FF2B5EF4-FFF2-40B4-BE49-F238E27FC236}">
                <a16:creationId xmlns:a16="http://schemas.microsoft.com/office/drawing/2014/main" id="{325FB104-94A4-409B-B6D5-4E5EF7C015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0162" y="3525606"/>
            <a:ext cx="252000" cy="252000"/>
          </a:xfrm>
          <a:prstGeom prst="rect">
            <a:avLst/>
          </a:prstGeom>
        </p:spPr>
      </p:pic>
      <p:pic>
        <p:nvPicPr>
          <p:cNvPr id="26" name="Ábra 25" descr="Biciklizés">
            <a:extLst>
              <a:ext uri="{FF2B5EF4-FFF2-40B4-BE49-F238E27FC236}">
                <a16:creationId xmlns:a16="http://schemas.microsoft.com/office/drawing/2014/main" id="{68677AD9-B5CA-498C-A657-B2E2CC0B01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01757" y="2936064"/>
            <a:ext cx="252000" cy="252000"/>
          </a:xfrm>
          <a:prstGeom prst="rect">
            <a:avLst/>
          </a:prstGeom>
        </p:spPr>
      </p:pic>
      <p:pic>
        <p:nvPicPr>
          <p:cNvPr id="28" name="Ábra 27" descr="Biciklizés">
            <a:extLst>
              <a:ext uri="{FF2B5EF4-FFF2-40B4-BE49-F238E27FC236}">
                <a16:creationId xmlns:a16="http://schemas.microsoft.com/office/drawing/2014/main" id="{78EA5EF2-2042-49E9-B4A2-FD08ADFAE6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54969" y="3267432"/>
            <a:ext cx="252000" cy="252000"/>
          </a:xfrm>
          <a:prstGeom prst="rect">
            <a:avLst/>
          </a:prstGeom>
        </p:spPr>
      </p:pic>
      <p:pic>
        <p:nvPicPr>
          <p:cNvPr id="30" name="Ábra 29" descr="Biciklizés">
            <a:extLst>
              <a:ext uri="{FF2B5EF4-FFF2-40B4-BE49-F238E27FC236}">
                <a16:creationId xmlns:a16="http://schemas.microsoft.com/office/drawing/2014/main" id="{6013C73F-097C-46D3-A67F-5CAC24810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7136" y="3724097"/>
            <a:ext cx="252000" cy="252000"/>
          </a:xfrm>
          <a:prstGeom prst="rect">
            <a:avLst/>
          </a:prstGeom>
        </p:spPr>
      </p:pic>
      <p:pic>
        <p:nvPicPr>
          <p:cNvPr id="8" name="Ábra 7" descr="Település">
            <a:extLst>
              <a:ext uri="{FF2B5EF4-FFF2-40B4-BE49-F238E27FC236}">
                <a16:creationId xmlns:a16="http://schemas.microsoft.com/office/drawing/2014/main" id="{61F927DC-7038-4ECF-BA6C-FA9B56B12B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94359" y="3408665"/>
            <a:ext cx="360000" cy="360000"/>
          </a:xfrm>
          <a:prstGeom prst="rect">
            <a:avLst/>
          </a:prstGeom>
        </p:spPr>
      </p:pic>
      <p:pic>
        <p:nvPicPr>
          <p:cNvPr id="32" name="Ábra 31" descr="Település">
            <a:extLst>
              <a:ext uri="{FF2B5EF4-FFF2-40B4-BE49-F238E27FC236}">
                <a16:creationId xmlns:a16="http://schemas.microsoft.com/office/drawing/2014/main" id="{61F1BA53-C990-4B4F-95F2-0C35A8600E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95532" y="27281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3981109" cy="83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1. + 2. ÁLLAMI és FŐVÁROSI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28B3CE66-D765-4BFF-9AC4-64C4551C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0788" y="4440204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E7F16EA0-6E8A-4933-B14A-73CCEB604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8146" y="4566204"/>
            <a:ext cx="252000" cy="252000"/>
          </a:xfrm>
          <a:prstGeom prst="rect">
            <a:avLst/>
          </a:prstGeom>
        </p:spPr>
      </p:pic>
      <p:pic>
        <p:nvPicPr>
          <p:cNvPr id="11" name="Ábra 10" descr="Vonat">
            <a:extLst>
              <a:ext uri="{FF2B5EF4-FFF2-40B4-BE49-F238E27FC236}">
                <a16:creationId xmlns:a16="http://schemas.microsoft.com/office/drawing/2014/main" id="{89866264-7B2D-4C4E-AA70-A1FBDA049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188" y="4692204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7D19EAEA-6CBB-4A08-B323-DF3428CE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168" y="4738097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9461FA52-E0D2-4F54-B479-EA457652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8656" y="2574878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ED092CD7-478B-461B-86B5-A45871F79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2826878"/>
            <a:ext cx="252000" cy="252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5E883B90-CC51-41FC-80D8-1D4750DC5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113394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3182A1A8-8757-458A-97DA-84CC2EE0B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056" y="3336665"/>
            <a:ext cx="252000" cy="252000"/>
          </a:xfrm>
          <a:prstGeom prst="rect">
            <a:avLst/>
          </a:prstGeom>
        </p:spPr>
      </p:pic>
      <p:pic>
        <p:nvPicPr>
          <p:cNvPr id="23" name="Ábra 22" descr="Vonat">
            <a:extLst>
              <a:ext uri="{FF2B5EF4-FFF2-40B4-BE49-F238E27FC236}">
                <a16:creationId xmlns:a16="http://schemas.microsoft.com/office/drawing/2014/main" id="{E2B5C846-425E-467C-95A4-12291628D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656" y="3518982"/>
            <a:ext cx="252000" cy="252000"/>
          </a:xfrm>
          <a:prstGeom prst="rect">
            <a:avLst/>
          </a:prstGeom>
        </p:spPr>
      </p:pic>
      <p:pic>
        <p:nvPicPr>
          <p:cNvPr id="25" name="Ábra 24" descr="Vonat">
            <a:extLst>
              <a:ext uri="{FF2B5EF4-FFF2-40B4-BE49-F238E27FC236}">
                <a16:creationId xmlns:a16="http://schemas.microsoft.com/office/drawing/2014/main" id="{256108F3-135D-44C4-B6FF-5E0C89914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056" y="3671382"/>
            <a:ext cx="252000" cy="252000"/>
          </a:xfrm>
          <a:prstGeom prst="rect">
            <a:avLst/>
          </a:prstGeom>
        </p:spPr>
      </p:pic>
      <p:pic>
        <p:nvPicPr>
          <p:cNvPr id="27" name="Ábra 26" descr="Vonat">
            <a:extLst>
              <a:ext uri="{FF2B5EF4-FFF2-40B4-BE49-F238E27FC236}">
                <a16:creationId xmlns:a16="http://schemas.microsoft.com/office/drawing/2014/main" id="{5B9C732B-7717-4C17-BDC7-8A2978F04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8588" y="3823782"/>
            <a:ext cx="252000" cy="252000"/>
          </a:xfrm>
          <a:prstGeom prst="rect">
            <a:avLst/>
          </a:prstGeom>
        </p:spPr>
      </p:pic>
      <p:pic>
        <p:nvPicPr>
          <p:cNvPr id="29" name="Ábra 28" descr="Vonat">
            <a:extLst>
              <a:ext uri="{FF2B5EF4-FFF2-40B4-BE49-F238E27FC236}">
                <a16:creationId xmlns:a16="http://schemas.microsoft.com/office/drawing/2014/main" id="{C05EDC00-5CAD-47CE-973C-801B6D107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0588" y="3963614"/>
            <a:ext cx="252000" cy="252000"/>
          </a:xfrm>
          <a:prstGeom prst="rect">
            <a:avLst/>
          </a:prstGeom>
        </p:spPr>
      </p:pic>
      <p:pic>
        <p:nvPicPr>
          <p:cNvPr id="31" name="Ábra 30" descr="Vonat">
            <a:extLst>
              <a:ext uri="{FF2B5EF4-FFF2-40B4-BE49-F238E27FC236}">
                <a16:creationId xmlns:a16="http://schemas.microsoft.com/office/drawing/2014/main" id="{8F97F075-4A7D-46AE-ABD2-8FEE730F0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2998" y="4126193"/>
            <a:ext cx="252000" cy="252000"/>
          </a:xfrm>
          <a:prstGeom prst="rect">
            <a:avLst/>
          </a:prstGeom>
        </p:spPr>
      </p:pic>
      <p:pic>
        <p:nvPicPr>
          <p:cNvPr id="33" name="Ábra 32" descr="Vonat">
            <a:extLst>
              <a:ext uri="{FF2B5EF4-FFF2-40B4-BE49-F238E27FC236}">
                <a16:creationId xmlns:a16="http://schemas.microsoft.com/office/drawing/2014/main" id="{A810C617-7BB9-49E9-B840-C6D17A5C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5408" y="4252193"/>
            <a:ext cx="252000" cy="252000"/>
          </a:xfrm>
          <a:prstGeom prst="rect">
            <a:avLst/>
          </a:prstGeom>
        </p:spPr>
      </p:pic>
      <p:pic>
        <p:nvPicPr>
          <p:cNvPr id="4" name="Ábra 3" descr="Híd">
            <a:extLst>
              <a:ext uri="{FF2B5EF4-FFF2-40B4-BE49-F238E27FC236}">
                <a16:creationId xmlns:a16="http://schemas.microsoft.com/office/drawing/2014/main" id="{EFCEDE32-8045-41C0-A833-B69A14948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311231">
            <a:off x="6285071" y="4045688"/>
            <a:ext cx="720000" cy="360000"/>
          </a:xfrm>
          <a:prstGeom prst="rect">
            <a:avLst/>
          </a:prstGeom>
        </p:spPr>
      </p:pic>
      <p:pic>
        <p:nvPicPr>
          <p:cNvPr id="6" name="Ábra 5" descr="Híd">
            <a:extLst>
              <a:ext uri="{FF2B5EF4-FFF2-40B4-BE49-F238E27FC236}">
                <a16:creationId xmlns:a16="http://schemas.microsoft.com/office/drawing/2014/main" id="{315C0A77-17E7-4544-BDA1-7CF18D69F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68670">
            <a:off x="5702163" y="3201183"/>
            <a:ext cx="720000" cy="360000"/>
          </a:xfrm>
          <a:prstGeom prst="rect">
            <a:avLst/>
          </a:prstGeom>
        </p:spPr>
      </p:pic>
      <p:pic>
        <p:nvPicPr>
          <p:cNvPr id="10" name="Ábra 9" descr="Lombhullató fa">
            <a:extLst>
              <a:ext uri="{FF2B5EF4-FFF2-40B4-BE49-F238E27FC236}">
                <a16:creationId xmlns:a16="http://schemas.microsoft.com/office/drawing/2014/main" id="{94F6CC91-F828-4FA8-8183-3C6183BD3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6424" y="4126193"/>
            <a:ext cx="252000" cy="252000"/>
          </a:xfrm>
          <a:prstGeom prst="rect">
            <a:avLst/>
          </a:prstGeom>
        </p:spPr>
      </p:pic>
      <p:pic>
        <p:nvPicPr>
          <p:cNvPr id="12" name="Ábra 11" descr="Lombhullató fa">
            <a:extLst>
              <a:ext uri="{FF2B5EF4-FFF2-40B4-BE49-F238E27FC236}">
                <a16:creationId xmlns:a16="http://schemas.microsoft.com/office/drawing/2014/main" id="{DCAFE050-B724-4D53-BCDC-BAF9C1E65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8824" y="3949782"/>
            <a:ext cx="252000" cy="252000"/>
          </a:xfrm>
          <a:prstGeom prst="rect">
            <a:avLst/>
          </a:prstGeom>
        </p:spPr>
      </p:pic>
      <p:pic>
        <p:nvPicPr>
          <p:cNvPr id="14" name="Ábra 13" descr="Lombhullató fa">
            <a:extLst>
              <a:ext uri="{FF2B5EF4-FFF2-40B4-BE49-F238E27FC236}">
                <a16:creationId xmlns:a16="http://schemas.microsoft.com/office/drawing/2014/main" id="{30D87005-727E-40E6-9500-DCE086ED1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9148" y="3735768"/>
            <a:ext cx="252000" cy="252000"/>
          </a:xfrm>
          <a:prstGeom prst="rect">
            <a:avLst/>
          </a:prstGeom>
        </p:spPr>
      </p:pic>
      <p:pic>
        <p:nvPicPr>
          <p:cNvPr id="16" name="Ábra 15" descr="Lombhullató fa">
            <a:extLst>
              <a:ext uri="{FF2B5EF4-FFF2-40B4-BE49-F238E27FC236}">
                <a16:creationId xmlns:a16="http://schemas.microsoft.com/office/drawing/2014/main" id="{F2106D71-B575-4CBA-8FFE-1C30C3E03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3532" y="3187304"/>
            <a:ext cx="252000" cy="252000"/>
          </a:xfrm>
          <a:prstGeom prst="rect">
            <a:avLst/>
          </a:prstGeom>
        </p:spPr>
      </p:pic>
      <p:pic>
        <p:nvPicPr>
          <p:cNvPr id="18" name="Ábra 17" descr="Lombhullató fa">
            <a:extLst>
              <a:ext uri="{FF2B5EF4-FFF2-40B4-BE49-F238E27FC236}">
                <a16:creationId xmlns:a16="http://schemas.microsoft.com/office/drawing/2014/main" id="{DA485697-401B-490B-981C-81A7838EB0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5400" y="2893388"/>
            <a:ext cx="252000" cy="252000"/>
          </a:xfrm>
          <a:prstGeom prst="rect">
            <a:avLst/>
          </a:prstGeom>
        </p:spPr>
      </p:pic>
      <p:pic>
        <p:nvPicPr>
          <p:cNvPr id="20" name="Ábra 19" descr="Lombhullató fa">
            <a:extLst>
              <a:ext uri="{FF2B5EF4-FFF2-40B4-BE49-F238E27FC236}">
                <a16:creationId xmlns:a16="http://schemas.microsoft.com/office/drawing/2014/main" id="{E3BB252F-4C9A-49EE-9904-E83F9764D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6680" y="3811936"/>
            <a:ext cx="252000" cy="252000"/>
          </a:xfrm>
          <a:prstGeom prst="rect">
            <a:avLst/>
          </a:prstGeom>
        </p:spPr>
      </p:pic>
      <p:pic>
        <p:nvPicPr>
          <p:cNvPr id="34" name="Ábra 33" descr="Villamos">
            <a:extLst>
              <a:ext uri="{FF2B5EF4-FFF2-40B4-BE49-F238E27FC236}">
                <a16:creationId xmlns:a16="http://schemas.microsoft.com/office/drawing/2014/main" id="{EAE50BDC-F43C-46AC-A2E6-58AF188945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8861" y="3985736"/>
            <a:ext cx="252000" cy="252000"/>
          </a:xfrm>
          <a:prstGeom prst="rect">
            <a:avLst/>
          </a:prstGeom>
        </p:spPr>
      </p:pic>
      <p:pic>
        <p:nvPicPr>
          <p:cNvPr id="36" name="Ábra 35" descr="Villamos">
            <a:extLst>
              <a:ext uri="{FF2B5EF4-FFF2-40B4-BE49-F238E27FC236}">
                <a16:creationId xmlns:a16="http://schemas.microsoft.com/office/drawing/2014/main" id="{FE27E6C7-1295-45DE-B82E-BBAD9716E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87780" y="4463608"/>
            <a:ext cx="252000" cy="252000"/>
          </a:xfrm>
          <a:prstGeom prst="rect">
            <a:avLst/>
          </a:prstGeom>
        </p:spPr>
      </p:pic>
      <p:pic>
        <p:nvPicPr>
          <p:cNvPr id="38" name="Ábra 37" descr="Villamos">
            <a:extLst>
              <a:ext uri="{FF2B5EF4-FFF2-40B4-BE49-F238E27FC236}">
                <a16:creationId xmlns:a16="http://schemas.microsoft.com/office/drawing/2014/main" id="{A3E89A6F-338B-4ED9-93DA-E4B472330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3408" y="2197989"/>
            <a:ext cx="252000" cy="252000"/>
          </a:xfrm>
          <a:prstGeom prst="rect">
            <a:avLst/>
          </a:prstGeom>
        </p:spPr>
      </p:pic>
      <p:pic>
        <p:nvPicPr>
          <p:cNvPr id="22" name="Ábra 21" descr="Biciklizés">
            <a:extLst>
              <a:ext uri="{FF2B5EF4-FFF2-40B4-BE49-F238E27FC236}">
                <a16:creationId xmlns:a16="http://schemas.microsoft.com/office/drawing/2014/main" id="{D7BB7847-BA9A-46C1-95D5-A47010635D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19071" y="3244381"/>
            <a:ext cx="252000" cy="252000"/>
          </a:xfrm>
          <a:prstGeom prst="rect">
            <a:avLst/>
          </a:prstGeom>
        </p:spPr>
      </p:pic>
      <p:pic>
        <p:nvPicPr>
          <p:cNvPr id="24" name="Ábra 23" descr="Biciklizés">
            <a:extLst>
              <a:ext uri="{FF2B5EF4-FFF2-40B4-BE49-F238E27FC236}">
                <a16:creationId xmlns:a16="http://schemas.microsoft.com/office/drawing/2014/main" id="{325FB104-94A4-409B-B6D5-4E5EF7C015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0162" y="3525606"/>
            <a:ext cx="252000" cy="252000"/>
          </a:xfrm>
          <a:prstGeom prst="rect">
            <a:avLst/>
          </a:prstGeom>
        </p:spPr>
      </p:pic>
      <p:pic>
        <p:nvPicPr>
          <p:cNvPr id="26" name="Ábra 25" descr="Biciklizés">
            <a:extLst>
              <a:ext uri="{FF2B5EF4-FFF2-40B4-BE49-F238E27FC236}">
                <a16:creationId xmlns:a16="http://schemas.microsoft.com/office/drawing/2014/main" id="{68677AD9-B5CA-498C-A657-B2E2CC0B01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01757" y="2936064"/>
            <a:ext cx="252000" cy="252000"/>
          </a:xfrm>
          <a:prstGeom prst="rect">
            <a:avLst/>
          </a:prstGeom>
        </p:spPr>
      </p:pic>
      <p:pic>
        <p:nvPicPr>
          <p:cNvPr id="28" name="Ábra 27" descr="Biciklizés">
            <a:extLst>
              <a:ext uri="{FF2B5EF4-FFF2-40B4-BE49-F238E27FC236}">
                <a16:creationId xmlns:a16="http://schemas.microsoft.com/office/drawing/2014/main" id="{78EA5EF2-2042-49E9-B4A2-FD08ADFAE6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54969" y="3267432"/>
            <a:ext cx="252000" cy="252000"/>
          </a:xfrm>
          <a:prstGeom prst="rect">
            <a:avLst/>
          </a:prstGeom>
        </p:spPr>
      </p:pic>
      <p:pic>
        <p:nvPicPr>
          <p:cNvPr id="30" name="Ábra 29" descr="Biciklizés">
            <a:extLst>
              <a:ext uri="{FF2B5EF4-FFF2-40B4-BE49-F238E27FC236}">
                <a16:creationId xmlns:a16="http://schemas.microsoft.com/office/drawing/2014/main" id="{6013C73F-097C-46D3-A67F-5CAC24810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7136" y="3724097"/>
            <a:ext cx="252000" cy="252000"/>
          </a:xfrm>
          <a:prstGeom prst="rect">
            <a:avLst/>
          </a:prstGeom>
        </p:spPr>
      </p:pic>
      <p:pic>
        <p:nvPicPr>
          <p:cNvPr id="8" name="Ábra 7" descr="Település">
            <a:extLst>
              <a:ext uri="{FF2B5EF4-FFF2-40B4-BE49-F238E27FC236}">
                <a16:creationId xmlns:a16="http://schemas.microsoft.com/office/drawing/2014/main" id="{61F927DC-7038-4ECF-BA6C-FA9B56B12B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94359" y="3408665"/>
            <a:ext cx="360000" cy="360000"/>
          </a:xfrm>
          <a:prstGeom prst="rect">
            <a:avLst/>
          </a:prstGeom>
        </p:spPr>
      </p:pic>
      <p:pic>
        <p:nvPicPr>
          <p:cNvPr id="32" name="Ábra 31" descr="Település">
            <a:extLst>
              <a:ext uri="{FF2B5EF4-FFF2-40B4-BE49-F238E27FC236}">
                <a16:creationId xmlns:a16="http://schemas.microsoft.com/office/drawing/2014/main" id="{61F1BA53-C990-4B4F-95F2-0C35A8600E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95532" y="272813"/>
            <a:ext cx="360000" cy="360000"/>
          </a:xfrm>
          <a:prstGeom prst="rect">
            <a:avLst/>
          </a:prstGeom>
        </p:spPr>
      </p:pic>
      <p:pic>
        <p:nvPicPr>
          <p:cNvPr id="35" name="Ábra 34" descr="Vonat">
            <a:extLst>
              <a:ext uri="{FF2B5EF4-FFF2-40B4-BE49-F238E27FC236}">
                <a16:creationId xmlns:a16="http://schemas.microsoft.com/office/drawing/2014/main" id="{E66E63E2-5304-4BE6-A863-7085B82563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42871" y="4567541"/>
            <a:ext cx="252000" cy="252000"/>
          </a:xfrm>
          <a:prstGeom prst="rect">
            <a:avLst/>
          </a:prstGeom>
        </p:spPr>
      </p:pic>
      <p:pic>
        <p:nvPicPr>
          <p:cNvPr id="40" name="Ábra 39" descr="Vonat">
            <a:extLst>
              <a:ext uri="{FF2B5EF4-FFF2-40B4-BE49-F238E27FC236}">
                <a16:creationId xmlns:a16="http://schemas.microsoft.com/office/drawing/2014/main" id="{66EFD5AB-594C-400D-82B6-E5A0A83382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0593" y="4441541"/>
            <a:ext cx="252000" cy="252000"/>
          </a:xfrm>
          <a:prstGeom prst="rect">
            <a:avLst/>
          </a:prstGeom>
        </p:spPr>
      </p:pic>
      <p:pic>
        <p:nvPicPr>
          <p:cNvPr id="42" name="Ábra 41" descr="Vonat">
            <a:extLst>
              <a:ext uri="{FF2B5EF4-FFF2-40B4-BE49-F238E27FC236}">
                <a16:creationId xmlns:a16="http://schemas.microsoft.com/office/drawing/2014/main" id="{6FB6F2BA-BC7B-4006-A82B-3B95E079F5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49827" y="4337730"/>
            <a:ext cx="252000" cy="252000"/>
          </a:xfrm>
          <a:prstGeom prst="rect">
            <a:avLst/>
          </a:prstGeom>
        </p:spPr>
      </p:pic>
      <p:pic>
        <p:nvPicPr>
          <p:cNvPr id="44" name="Ábra 43" descr="Vonat">
            <a:extLst>
              <a:ext uri="{FF2B5EF4-FFF2-40B4-BE49-F238E27FC236}">
                <a16:creationId xmlns:a16="http://schemas.microsoft.com/office/drawing/2014/main" id="{EE90FEAE-B467-4F5C-B52D-EFBC361D26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38993" y="6291675"/>
            <a:ext cx="252000" cy="252000"/>
          </a:xfrm>
          <a:prstGeom prst="rect">
            <a:avLst/>
          </a:prstGeom>
        </p:spPr>
      </p:pic>
      <p:pic>
        <p:nvPicPr>
          <p:cNvPr id="46" name="Ábra 45" descr="Vonat">
            <a:extLst>
              <a:ext uri="{FF2B5EF4-FFF2-40B4-BE49-F238E27FC236}">
                <a16:creationId xmlns:a16="http://schemas.microsoft.com/office/drawing/2014/main" id="{DC04F487-A3AA-4E66-ABA8-BCC53E664A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38993" y="5848408"/>
            <a:ext cx="252000" cy="252000"/>
          </a:xfrm>
          <a:prstGeom prst="rect">
            <a:avLst/>
          </a:prstGeom>
        </p:spPr>
      </p:pic>
      <p:pic>
        <p:nvPicPr>
          <p:cNvPr id="48" name="Ábra 47" descr="Vonat">
            <a:extLst>
              <a:ext uri="{FF2B5EF4-FFF2-40B4-BE49-F238E27FC236}">
                <a16:creationId xmlns:a16="http://schemas.microsoft.com/office/drawing/2014/main" id="{B6B833AA-F0BD-45B0-8C6F-449E6C923D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99783" y="5843450"/>
            <a:ext cx="252000" cy="252000"/>
          </a:xfrm>
          <a:prstGeom prst="rect">
            <a:avLst/>
          </a:prstGeom>
        </p:spPr>
      </p:pic>
      <p:pic>
        <p:nvPicPr>
          <p:cNvPr id="50" name="Ábra 49" descr="Vonat">
            <a:extLst>
              <a:ext uri="{FF2B5EF4-FFF2-40B4-BE49-F238E27FC236}">
                <a16:creationId xmlns:a16="http://schemas.microsoft.com/office/drawing/2014/main" id="{D7AC47F8-2779-443F-9E76-8801A4F0B0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15977" y="4589730"/>
            <a:ext cx="252000" cy="252000"/>
          </a:xfrm>
          <a:prstGeom prst="rect">
            <a:avLst/>
          </a:prstGeom>
        </p:spPr>
      </p:pic>
      <p:pic>
        <p:nvPicPr>
          <p:cNvPr id="52" name="Ábra 51" descr="Vonat">
            <a:extLst>
              <a:ext uri="{FF2B5EF4-FFF2-40B4-BE49-F238E27FC236}">
                <a16:creationId xmlns:a16="http://schemas.microsoft.com/office/drawing/2014/main" id="{1CE03665-902C-46FF-B0D5-6469BFAF89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38993" y="4103314"/>
            <a:ext cx="252000" cy="252000"/>
          </a:xfrm>
          <a:prstGeom prst="rect">
            <a:avLst/>
          </a:prstGeom>
        </p:spPr>
      </p:pic>
      <p:pic>
        <p:nvPicPr>
          <p:cNvPr id="54" name="Ábra 53" descr="Vonat">
            <a:extLst>
              <a:ext uri="{FF2B5EF4-FFF2-40B4-BE49-F238E27FC236}">
                <a16:creationId xmlns:a16="http://schemas.microsoft.com/office/drawing/2014/main" id="{8D5926EA-3690-42C3-9D02-6DF5A1F58D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16918" y="3677498"/>
            <a:ext cx="252000" cy="252000"/>
          </a:xfrm>
          <a:prstGeom prst="rect">
            <a:avLst/>
          </a:prstGeom>
        </p:spPr>
      </p:pic>
      <p:pic>
        <p:nvPicPr>
          <p:cNvPr id="56" name="Ábra 55" descr="Vonat">
            <a:extLst>
              <a:ext uri="{FF2B5EF4-FFF2-40B4-BE49-F238E27FC236}">
                <a16:creationId xmlns:a16="http://schemas.microsoft.com/office/drawing/2014/main" id="{B4D40683-0904-491A-8A57-49CAC1A5F7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70151" y="5139853"/>
            <a:ext cx="252000" cy="252000"/>
          </a:xfrm>
          <a:prstGeom prst="rect">
            <a:avLst/>
          </a:prstGeom>
        </p:spPr>
      </p:pic>
      <p:pic>
        <p:nvPicPr>
          <p:cNvPr id="58" name="Ábra 57" descr="Vonat">
            <a:extLst>
              <a:ext uri="{FF2B5EF4-FFF2-40B4-BE49-F238E27FC236}">
                <a16:creationId xmlns:a16="http://schemas.microsoft.com/office/drawing/2014/main" id="{084EC624-88EA-4E86-AFBB-685508BD54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53160" y="3024662"/>
            <a:ext cx="252000" cy="252000"/>
          </a:xfrm>
          <a:prstGeom prst="rect">
            <a:avLst/>
          </a:prstGeom>
        </p:spPr>
      </p:pic>
      <p:pic>
        <p:nvPicPr>
          <p:cNvPr id="60" name="Ábra 59" descr="Vonat">
            <a:extLst>
              <a:ext uri="{FF2B5EF4-FFF2-40B4-BE49-F238E27FC236}">
                <a16:creationId xmlns:a16="http://schemas.microsoft.com/office/drawing/2014/main" id="{97D672CC-3AF4-43E3-A744-98D08F0549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53160" y="2586633"/>
            <a:ext cx="252000" cy="252000"/>
          </a:xfrm>
          <a:prstGeom prst="rect">
            <a:avLst/>
          </a:prstGeom>
        </p:spPr>
      </p:pic>
      <p:pic>
        <p:nvPicPr>
          <p:cNvPr id="62" name="Ábra 61" descr="Vonat">
            <a:extLst>
              <a:ext uri="{FF2B5EF4-FFF2-40B4-BE49-F238E27FC236}">
                <a16:creationId xmlns:a16="http://schemas.microsoft.com/office/drawing/2014/main" id="{F6D056A2-5234-4163-929F-36249E36CF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70687" y="2020245"/>
            <a:ext cx="252000" cy="252000"/>
          </a:xfrm>
          <a:prstGeom prst="rect">
            <a:avLst/>
          </a:prstGeom>
        </p:spPr>
      </p:pic>
      <p:pic>
        <p:nvPicPr>
          <p:cNvPr id="64" name="Ábra 63" descr="Vonat">
            <a:extLst>
              <a:ext uri="{FF2B5EF4-FFF2-40B4-BE49-F238E27FC236}">
                <a16:creationId xmlns:a16="http://schemas.microsoft.com/office/drawing/2014/main" id="{97D16438-0EAA-4DBC-9B51-AF94D740FD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96687" y="1627484"/>
            <a:ext cx="252000" cy="252000"/>
          </a:xfrm>
          <a:prstGeom prst="rect">
            <a:avLst/>
          </a:prstGeom>
        </p:spPr>
      </p:pic>
      <p:pic>
        <p:nvPicPr>
          <p:cNvPr id="66" name="Ábra 65" descr="Vonat">
            <a:extLst>
              <a:ext uri="{FF2B5EF4-FFF2-40B4-BE49-F238E27FC236}">
                <a16:creationId xmlns:a16="http://schemas.microsoft.com/office/drawing/2014/main" id="{E535B1A7-8E6A-4548-95EF-3FF9B3579D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96687" y="1015828"/>
            <a:ext cx="252000" cy="252000"/>
          </a:xfrm>
          <a:prstGeom prst="rect">
            <a:avLst/>
          </a:prstGeom>
        </p:spPr>
      </p:pic>
      <p:pic>
        <p:nvPicPr>
          <p:cNvPr id="68" name="Ábra 67" descr="Vonat">
            <a:extLst>
              <a:ext uri="{FF2B5EF4-FFF2-40B4-BE49-F238E27FC236}">
                <a16:creationId xmlns:a16="http://schemas.microsoft.com/office/drawing/2014/main" id="{C83D411B-BA27-4DE9-BF65-C6EDDC1DED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23087" y="530172"/>
            <a:ext cx="252000" cy="252000"/>
          </a:xfrm>
          <a:prstGeom prst="rect">
            <a:avLst/>
          </a:prstGeom>
        </p:spPr>
      </p:pic>
      <p:pic>
        <p:nvPicPr>
          <p:cNvPr id="70" name="Ábra 69" descr="Vonat">
            <a:extLst>
              <a:ext uri="{FF2B5EF4-FFF2-40B4-BE49-F238E27FC236}">
                <a16:creationId xmlns:a16="http://schemas.microsoft.com/office/drawing/2014/main" id="{99C1E015-9D04-49B7-989C-2143182C96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87898" y="3056984"/>
            <a:ext cx="360000" cy="360000"/>
          </a:xfrm>
          <a:prstGeom prst="rect">
            <a:avLst/>
          </a:prstGeom>
        </p:spPr>
      </p:pic>
      <p:pic>
        <p:nvPicPr>
          <p:cNvPr id="72" name="Ábra 71" descr="Vonat">
            <a:extLst>
              <a:ext uri="{FF2B5EF4-FFF2-40B4-BE49-F238E27FC236}">
                <a16:creationId xmlns:a16="http://schemas.microsoft.com/office/drawing/2014/main" id="{CD008198-DA51-4265-B931-16ECD5764C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62949" y="3051062"/>
            <a:ext cx="252000" cy="252000"/>
          </a:xfrm>
          <a:prstGeom prst="rect">
            <a:avLst/>
          </a:prstGeom>
        </p:spPr>
      </p:pic>
      <p:pic>
        <p:nvPicPr>
          <p:cNvPr id="74" name="Ábra 73" descr="Vonat">
            <a:extLst>
              <a:ext uri="{FF2B5EF4-FFF2-40B4-BE49-F238E27FC236}">
                <a16:creationId xmlns:a16="http://schemas.microsoft.com/office/drawing/2014/main" id="{4F5E3011-D874-4658-96EE-225C52E000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16733" y="3169072"/>
            <a:ext cx="252000" cy="252000"/>
          </a:xfrm>
          <a:prstGeom prst="rect">
            <a:avLst/>
          </a:prstGeom>
        </p:spPr>
      </p:pic>
      <p:pic>
        <p:nvPicPr>
          <p:cNvPr id="76" name="Ábra 75" descr="Híd">
            <a:extLst>
              <a:ext uri="{FF2B5EF4-FFF2-40B4-BE49-F238E27FC236}">
                <a16:creationId xmlns:a16="http://schemas.microsoft.com/office/drawing/2014/main" id="{A51D7730-64EF-485B-B5BE-9F4489B0FC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23087" y="5211358"/>
            <a:ext cx="720000" cy="360000"/>
          </a:xfrm>
          <a:prstGeom prst="rect">
            <a:avLst/>
          </a:prstGeom>
        </p:spPr>
      </p:pic>
      <p:pic>
        <p:nvPicPr>
          <p:cNvPr id="78" name="Ábra 77" descr="Híd">
            <a:extLst>
              <a:ext uri="{FF2B5EF4-FFF2-40B4-BE49-F238E27FC236}">
                <a16:creationId xmlns:a16="http://schemas.microsoft.com/office/drawing/2014/main" id="{57EBE0C6-488B-40D0-BF50-90D09CF550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49182" y="5211853"/>
            <a:ext cx="720000" cy="360000"/>
          </a:xfrm>
          <a:prstGeom prst="rect">
            <a:avLst/>
          </a:prstGeom>
        </p:spPr>
      </p:pic>
      <p:pic>
        <p:nvPicPr>
          <p:cNvPr id="80" name="Ábra 79" descr="Futball-labda">
            <a:extLst>
              <a:ext uri="{FF2B5EF4-FFF2-40B4-BE49-F238E27FC236}">
                <a16:creationId xmlns:a16="http://schemas.microsoft.com/office/drawing/2014/main" id="{D4D99BF8-82F3-494A-827E-A9F363C0E04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53678" y="3103363"/>
            <a:ext cx="252000" cy="252000"/>
          </a:xfrm>
          <a:prstGeom prst="rect">
            <a:avLst/>
          </a:prstGeom>
        </p:spPr>
      </p:pic>
      <p:pic>
        <p:nvPicPr>
          <p:cNvPr id="82" name="Ábra 81" descr="Futball-labda">
            <a:extLst>
              <a:ext uri="{FF2B5EF4-FFF2-40B4-BE49-F238E27FC236}">
                <a16:creationId xmlns:a16="http://schemas.microsoft.com/office/drawing/2014/main" id="{C97D350B-0EB2-4AE0-B90D-9D87016CF0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00332" y="4337730"/>
            <a:ext cx="252000" cy="252000"/>
          </a:xfrm>
          <a:prstGeom prst="rect">
            <a:avLst/>
          </a:prstGeom>
        </p:spPr>
      </p:pic>
      <p:pic>
        <p:nvPicPr>
          <p:cNvPr id="84" name="Ábra 83" descr="Korcsolya">
            <a:extLst>
              <a:ext uri="{FF2B5EF4-FFF2-40B4-BE49-F238E27FC236}">
                <a16:creationId xmlns:a16="http://schemas.microsoft.com/office/drawing/2014/main" id="{051E644A-CAB8-4F3A-A13A-09ED03DFD91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418307" y="2995118"/>
            <a:ext cx="252000" cy="252000"/>
          </a:xfrm>
          <a:prstGeom prst="rect">
            <a:avLst/>
          </a:prstGeom>
        </p:spPr>
      </p:pic>
      <p:pic>
        <p:nvPicPr>
          <p:cNvPr id="86" name="Ábra 85" descr="Kajak">
            <a:extLst>
              <a:ext uri="{FF2B5EF4-FFF2-40B4-BE49-F238E27FC236}">
                <a16:creationId xmlns:a16="http://schemas.microsoft.com/office/drawing/2014/main" id="{EA9C7C47-E2A1-4DF4-9B2F-50D589B9450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167977" y="5553764"/>
            <a:ext cx="252000" cy="252000"/>
          </a:xfrm>
          <a:prstGeom prst="rect">
            <a:avLst/>
          </a:prstGeom>
        </p:spPr>
      </p:pic>
      <p:pic>
        <p:nvPicPr>
          <p:cNvPr id="88" name="Ábra 87" descr="Orvosi">
            <a:extLst>
              <a:ext uri="{FF2B5EF4-FFF2-40B4-BE49-F238E27FC236}">
                <a16:creationId xmlns:a16="http://schemas.microsoft.com/office/drawing/2014/main" id="{8ED74B95-D438-46A5-8146-08225DC50B8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789977" y="1990988"/>
            <a:ext cx="252000" cy="252000"/>
          </a:xfrm>
          <a:prstGeom prst="rect">
            <a:avLst/>
          </a:prstGeom>
        </p:spPr>
      </p:pic>
      <p:pic>
        <p:nvPicPr>
          <p:cNvPr id="90" name="Ábra 89" descr="Orvosi">
            <a:extLst>
              <a:ext uri="{FF2B5EF4-FFF2-40B4-BE49-F238E27FC236}">
                <a16:creationId xmlns:a16="http://schemas.microsoft.com/office/drawing/2014/main" id="{078BE9B4-161F-4A78-83FA-1EE702547F9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942795" y="4841730"/>
            <a:ext cx="252000" cy="252000"/>
          </a:xfrm>
          <a:prstGeom prst="rect">
            <a:avLst/>
          </a:prstGeom>
        </p:spPr>
      </p:pic>
      <p:pic>
        <p:nvPicPr>
          <p:cNvPr id="92" name="Ábra 91" descr="Orvosi">
            <a:extLst>
              <a:ext uri="{FF2B5EF4-FFF2-40B4-BE49-F238E27FC236}">
                <a16:creationId xmlns:a16="http://schemas.microsoft.com/office/drawing/2014/main" id="{E37C91F4-3D28-4561-AD95-8EBD881D40A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226715" y="4168031"/>
            <a:ext cx="252000" cy="252000"/>
          </a:xfrm>
          <a:prstGeom prst="rect">
            <a:avLst/>
          </a:prstGeom>
        </p:spPr>
      </p:pic>
      <p:pic>
        <p:nvPicPr>
          <p:cNvPr id="94" name="Ábra 93" descr="Bíróság">
            <a:extLst>
              <a:ext uri="{FF2B5EF4-FFF2-40B4-BE49-F238E27FC236}">
                <a16:creationId xmlns:a16="http://schemas.microsoft.com/office/drawing/2014/main" id="{D37AEDB7-9CD4-4264-8E56-866F2B1CAF9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973958" y="2562460"/>
            <a:ext cx="360000" cy="360000"/>
          </a:xfrm>
          <a:prstGeom prst="rect">
            <a:avLst/>
          </a:prstGeom>
        </p:spPr>
      </p:pic>
      <p:pic>
        <p:nvPicPr>
          <p:cNvPr id="96" name="Ábra 95" descr="Bíróság">
            <a:extLst>
              <a:ext uri="{FF2B5EF4-FFF2-40B4-BE49-F238E27FC236}">
                <a16:creationId xmlns:a16="http://schemas.microsoft.com/office/drawing/2014/main" id="{F2F9C72A-F4D9-4B52-B69A-12EF64A4C08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799160" y="3304940"/>
            <a:ext cx="360000" cy="360000"/>
          </a:xfrm>
          <a:prstGeom prst="rect">
            <a:avLst/>
          </a:prstGeom>
        </p:spPr>
      </p:pic>
      <p:pic>
        <p:nvPicPr>
          <p:cNvPr id="98" name="Ábra 97" descr="Település">
            <a:extLst>
              <a:ext uri="{FF2B5EF4-FFF2-40B4-BE49-F238E27FC236}">
                <a16:creationId xmlns:a16="http://schemas.microsoft.com/office/drawing/2014/main" id="{565C6885-44E7-4FD9-AE56-3A9581279DE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910151" y="4708555"/>
            <a:ext cx="360000" cy="360000"/>
          </a:xfrm>
          <a:prstGeom prst="rect">
            <a:avLst/>
          </a:prstGeom>
        </p:spPr>
      </p:pic>
      <p:pic>
        <p:nvPicPr>
          <p:cNvPr id="100" name="Ábra 99" descr="Település">
            <a:extLst>
              <a:ext uri="{FF2B5EF4-FFF2-40B4-BE49-F238E27FC236}">
                <a16:creationId xmlns:a16="http://schemas.microsoft.com/office/drawing/2014/main" id="{651763DF-E25D-4AEF-B360-559C02CF563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02284" y="4907138"/>
            <a:ext cx="360000" cy="360000"/>
          </a:xfrm>
          <a:prstGeom prst="rect">
            <a:avLst/>
          </a:prstGeom>
        </p:spPr>
      </p:pic>
      <p:pic>
        <p:nvPicPr>
          <p:cNvPr id="102" name="Ábra 101" descr="Lombhullató fa">
            <a:extLst>
              <a:ext uri="{FF2B5EF4-FFF2-40B4-BE49-F238E27FC236}">
                <a16:creationId xmlns:a16="http://schemas.microsoft.com/office/drawing/2014/main" id="{A94F1EC9-B1E7-4D6F-9AD4-2D9F6453257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819780" y="5011765"/>
            <a:ext cx="252000" cy="252000"/>
          </a:xfrm>
          <a:prstGeom prst="rect">
            <a:avLst/>
          </a:prstGeom>
        </p:spPr>
      </p:pic>
      <p:pic>
        <p:nvPicPr>
          <p:cNvPr id="104" name="Ábra 103" descr="Lombhullató fa">
            <a:extLst>
              <a:ext uri="{FF2B5EF4-FFF2-40B4-BE49-F238E27FC236}">
                <a16:creationId xmlns:a16="http://schemas.microsoft.com/office/drawing/2014/main" id="{3303A265-6D00-4FB9-9B45-7A19A7E89F8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721353" y="4279491"/>
            <a:ext cx="252000" cy="252000"/>
          </a:xfrm>
          <a:prstGeom prst="rect">
            <a:avLst/>
          </a:prstGeom>
        </p:spPr>
      </p:pic>
      <p:pic>
        <p:nvPicPr>
          <p:cNvPr id="106" name="Ábra 105" descr="Lombhullató fa">
            <a:extLst>
              <a:ext uri="{FF2B5EF4-FFF2-40B4-BE49-F238E27FC236}">
                <a16:creationId xmlns:a16="http://schemas.microsoft.com/office/drawing/2014/main" id="{13BB7C50-15E1-4A61-8506-237E2F705B9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044822" y="4355314"/>
            <a:ext cx="252000" cy="252000"/>
          </a:xfrm>
          <a:prstGeom prst="rect">
            <a:avLst/>
          </a:prstGeom>
        </p:spPr>
      </p:pic>
      <p:pic>
        <p:nvPicPr>
          <p:cNvPr id="108" name="Ábra 107" descr="Vonat">
            <a:extLst>
              <a:ext uri="{FF2B5EF4-FFF2-40B4-BE49-F238E27FC236}">
                <a16:creationId xmlns:a16="http://schemas.microsoft.com/office/drawing/2014/main" id="{CA1F5BF8-FA8F-4DA4-900D-C5068FF0EC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40654" y="5153142"/>
            <a:ext cx="252000" cy="252000"/>
          </a:xfrm>
          <a:prstGeom prst="rect">
            <a:avLst/>
          </a:prstGeom>
        </p:spPr>
      </p:pic>
      <p:pic>
        <p:nvPicPr>
          <p:cNvPr id="110" name="Ábra 109" descr="Vonat">
            <a:extLst>
              <a:ext uri="{FF2B5EF4-FFF2-40B4-BE49-F238E27FC236}">
                <a16:creationId xmlns:a16="http://schemas.microsoft.com/office/drawing/2014/main" id="{ED152CF7-81CA-403E-B476-42F292C0E3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49182" y="4514741"/>
            <a:ext cx="252000" cy="252000"/>
          </a:xfrm>
          <a:prstGeom prst="rect">
            <a:avLst/>
          </a:prstGeom>
        </p:spPr>
      </p:pic>
      <p:pic>
        <p:nvPicPr>
          <p:cNvPr id="112" name="Ábra 111" descr="Futball-labda">
            <a:extLst>
              <a:ext uri="{FF2B5EF4-FFF2-40B4-BE49-F238E27FC236}">
                <a16:creationId xmlns:a16="http://schemas.microsoft.com/office/drawing/2014/main" id="{5A59D74A-D2F3-4AE6-9BE3-19A6B01A62E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06324" y="4715730"/>
            <a:ext cx="252000" cy="252000"/>
          </a:xfrm>
          <a:prstGeom prst="rect">
            <a:avLst/>
          </a:prstGeom>
        </p:spPr>
      </p:pic>
      <p:pic>
        <p:nvPicPr>
          <p:cNvPr id="114" name="Ábra 113" descr="Lombhullató fa">
            <a:extLst>
              <a:ext uri="{FF2B5EF4-FFF2-40B4-BE49-F238E27FC236}">
                <a16:creationId xmlns:a16="http://schemas.microsoft.com/office/drawing/2014/main" id="{86104D36-031E-460D-B1F2-297686BC7A1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984284" y="5112590"/>
            <a:ext cx="252000" cy="252000"/>
          </a:xfrm>
          <a:prstGeom prst="rect">
            <a:avLst/>
          </a:prstGeom>
        </p:spPr>
      </p:pic>
      <p:pic>
        <p:nvPicPr>
          <p:cNvPr id="116" name="Ábra 115" descr="Bíróság">
            <a:extLst>
              <a:ext uri="{FF2B5EF4-FFF2-40B4-BE49-F238E27FC236}">
                <a16:creationId xmlns:a16="http://schemas.microsoft.com/office/drawing/2014/main" id="{DB4D3C93-3D5C-4FF5-A6F4-039CEDFCEC1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805678" y="3642114"/>
            <a:ext cx="252000" cy="252000"/>
          </a:xfrm>
          <a:prstGeom prst="rect">
            <a:avLst/>
          </a:prstGeom>
        </p:spPr>
      </p:pic>
      <p:pic>
        <p:nvPicPr>
          <p:cNvPr id="118" name="Ábra 117" descr="Település">
            <a:extLst>
              <a:ext uri="{FF2B5EF4-FFF2-40B4-BE49-F238E27FC236}">
                <a16:creationId xmlns:a16="http://schemas.microsoft.com/office/drawing/2014/main" id="{50E0FE8C-83C3-461C-A4CF-71C86DA1CC6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332937" y="1938444"/>
            <a:ext cx="360000" cy="360000"/>
          </a:xfrm>
          <a:prstGeom prst="rect">
            <a:avLst/>
          </a:prstGeom>
        </p:spPr>
      </p:pic>
      <p:pic>
        <p:nvPicPr>
          <p:cNvPr id="120" name="Ábra 119" descr="Település">
            <a:extLst>
              <a:ext uri="{FF2B5EF4-FFF2-40B4-BE49-F238E27FC236}">
                <a16:creationId xmlns:a16="http://schemas.microsoft.com/office/drawing/2014/main" id="{08D0CF38-9D8F-4E59-9598-0A7B6DD25C5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454388" y="3542474"/>
            <a:ext cx="360000" cy="360000"/>
          </a:xfrm>
          <a:prstGeom prst="rect">
            <a:avLst/>
          </a:prstGeom>
        </p:spPr>
      </p:pic>
      <p:pic>
        <p:nvPicPr>
          <p:cNvPr id="79" name="Ábra 78" descr="Híd">
            <a:extLst>
              <a:ext uri="{FF2B5EF4-FFF2-40B4-BE49-F238E27FC236}">
                <a16:creationId xmlns:a16="http://schemas.microsoft.com/office/drawing/2014/main" id="{A33E3914-E868-44DA-848E-7A83C4C328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31111" y="5805764"/>
            <a:ext cx="504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4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DFE4B0D3-9C2A-44B4-B41D-7CAD9DAA85CC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48281" y="2988126"/>
            <a:ext cx="8638537" cy="881747"/>
          </a:xfrm>
        </p:spPr>
        <p:txBody>
          <a:bodyPr/>
          <a:lstStyle/>
          <a:p>
            <a:pPr algn="ctr"/>
            <a:r>
              <a:rPr lang="hu-HU" sz="3600" b="1" dirty="0"/>
              <a:t>KÖSZÖNÖM A FIGYELMET!</a:t>
            </a:r>
            <a:endParaRPr lang="hu-HU" sz="700" dirty="0"/>
          </a:p>
        </p:txBody>
      </p:sp>
    </p:spTree>
    <p:extLst>
      <p:ext uri="{BB962C8B-B14F-4D97-AF65-F5344CB8AC3E}">
        <p14:creationId xmlns:p14="http://schemas.microsoft.com/office/powerpoint/2010/main" val="50193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1. ÁLLAMI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Budapest területén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204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4">
        <p:fade/>
      </p:transition>
    </mc:Choice>
    <mc:Fallback xmlns="">
      <p:transition spd="med" advTm="50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1. ÁLLAMI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Budapest területén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9466499-A091-49A2-BCC5-649FBADE4C4D}"/>
              </a:ext>
            </a:extLst>
          </p:cNvPr>
          <p:cNvSpPr txBox="1"/>
          <p:nvPr/>
        </p:nvSpPr>
        <p:spPr bwMode="auto">
          <a:xfrm>
            <a:off x="303724" y="1972383"/>
            <a:ext cx="3890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1.1. Déli Körvasút és megállói</a:t>
            </a: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5D87695C-FB60-4634-AB48-0D4CDE57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871" y="4567541"/>
            <a:ext cx="252000" cy="252000"/>
          </a:xfrm>
          <a:prstGeom prst="rect">
            <a:avLst/>
          </a:prstGeom>
        </p:spPr>
      </p:pic>
      <p:pic>
        <p:nvPicPr>
          <p:cNvPr id="4" name="Ábra 3" descr="Vonat">
            <a:extLst>
              <a:ext uri="{FF2B5EF4-FFF2-40B4-BE49-F238E27FC236}">
                <a16:creationId xmlns:a16="http://schemas.microsoft.com/office/drawing/2014/main" id="{BF20EBAC-7A0C-4AC4-BC45-16A4D3F97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593" y="4441541"/>
            <a:ext cx="252000" cy="252000"/>
          </a:xfrm>
          <a:prstGeom prst="rect">
            <a:avLst/>
          </a:prstGeom>
        </p:spPr>
      </p:pic>
      <p:pic>
        <p:nvPicPr>
          <p:cNvPr id="6" name="Ábra 5" descr="Vonat">
            <a:extLst>
              <a:ext uri="{FF2B5EF4-FFF2-40B4-BE49-F238E27FC236}">
                <a16:creationId xmlns:a16="http://schemas.microsoft.com/office/drawing/2014/main" id="{968B9276-87E6-4096-8E59-117E76491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182" y="4514741"/>
            <a:ext cx="252000" cy="252000"/>
          </a:xfrm>
          <a:prstGeom prst="rect">
            <a:avLst/>
          </a:prstGeom>
        </p:spPr>
      </p:pic>
      <p:pic>
        <p:nvPicPr>
          <p:cNvPr id="10" name="Ábra 9" descr="Vonat">
            <a:extLst>
              <a:ext uri="{FF2B5EF4-FFF2-40B4-BE49-F238E27FC236}">
                <a16:creationId xmlns:a16="http://schemas.microsoft.com/office/drawing/2014/main" id="{DD888DF5-EB00-43BD-93C6-E3FB7FFE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827" y="4337730"/>
            <a:ext cx="252000" cy="252000"/>
          </a:xfrm>
          <a:prstGeom prst="rect">
            <a:avLst/>
          </a:prstGeom>
        </p:spPr>
      </p:pic>
      <p:pic>
        <p:nvPicPr>
          <p:cNvPr id="16" name="Ábra 15" descr="Lombhullató fa">
            <a:extLst>
              <a:ext uri="{FF2B5EF4-FFF2-40B4-BE49-F238E27FC236}">
                <a16:creationId xmlns:a16="http://schemas.microsoft.com/office/drawing/2014/main" id="{BEF09053-1B8E-41CB-AF28-290F74CD8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353" y="4279491"/>
            <a:ext cx="252000" cy="252000"/>
          </a:xfrm>
          <a:prstGeom prst="rect">
            <a:avLst/>
          </a:prstGeom>
        </p:spPr>
      </p:pic>
      <p:pic>
        <p:nvPicPr>
          <p:cNvPr id="18" name="Ábra 17" descr="Lombhullató fa">
            <a:extLst>
              <a:ext uri="{FF2B5EF4-FFF2-40B4-BE49-F238E27FC236}">
                <a16:creationId xmlns:a16="http://schemas.microsoft.com/office/drawing/2014/main" id="{67A4DED7-35F0-462F-936A-916AF20F9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4822" y="4355314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">
        <p:fade/>
      </p:transition>
    </mc:Choice>
    <mc:Fallback xmlns="">
      <p:transition spd="med" advTm="23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1. ÁLLAMI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Budapest területén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9466499-A091-49A2-BCC5-649FBADE4C4D}"/>
              </a:ext>
            </a:extLst>
          </p:cNvPr>
          <p:cNvSpPr txBox="1"/>
          <p:nvPr/>
        </p:nvSpPr>
        <p:spPr bwMode="auto">
          <a:xfrm>
            <a:off x="303724" y="1972383"/>
            <a:ext cx="3890425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1.1. Déli Körvasút és megállói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1.2. H6/H7 HÉV + MÁV bevezetése</a:t>
            </a: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5D87695C-FB60-4634-AB48-0D4CDE57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871" y="4567541"/>
            <a:ext cx="252000" cy="252000"/>
          </a:xfrm>
          <a:prstGeom prst="rect">
            <a:avLst/>
          </a:prstGeom>
        </p:spPr>
      </p:pic>
      <p:pic>
        <p:nvPicPr>
          <p:cNvPr id="4" name="Ábra 3" descr="Vonat">
            <a:extLst>
              <a:ext uri="{FF2B5EF4-FFF2-40B4-BE49-F238E27FC236}">
                <a16:creationId xmlns:a16="http://schemas.microsoft.com/office/drawing/2014/main" id="{BF20EBAC-7A0C-4AC4-BC45-16A4D3F97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593" y="4441541"/>
            <a:ext cx="252000" cy="252000"/>
          </a:xfrm>
          <a:prstGeom prst="rect">
            <a:avLst/>
          </a:prstGeom>
        </p:spPr>
      </p:pic>
      <p:pic>
        <p:nvPicPr>
          <p:cNvPr id="6" name="Ábra 5" descr="Vonat">
            <a:extLst>
              <a:ext uri="{FF2B5EF4-FFF2-40B4-BE49-F238E27FC236}">
                <a16:creationId xmlns:a16="http://schemas.microsoft.com/office/drawing/2014/main" id="{968B9276-87E6-4096-8E59-117E76491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182" y="4514741"/>
            <a:ext cx="252000" cy="252000"/>
          </a:xfrm>
          <a:prstGeom prst="rect">
            <a:avLst/>
          </a:prstGeom>
        </p:spPr>
      </p:pic>
      <p:pic>
        <p:nvPicPr>
          <p:cNvPr id="10" name="Ábra 9" descr="Vonat">
            <a:extLst>
              <a:ext uri="{FF2B5EF4-FFF2-40B4-BE49-F238E27FC236}">
                <a16:creationId xmlns:a16="http://schemas.microsoft.com/office/drawing/2014/main" id="{DD888DF5-EB00-43BD-93C6-E3FB7FFE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827" y="4337730"/>
            <a:ext cx="252000" cy="252000"/>
          </a:xfrm>
          <a:prstGeom prst="rect">
            <a:avLst/>
          </a:prstGeom>
        </p:spPr>
      </p:pic>
      <p:pic>
        <p:nvPicPr>
          <p:cNvPr id="2" name="Ábra 1" descr="Vonat">
            <a:extLst>
              <a:ext uri="{FF2B5EF4-FFF2-40B4-BE49-F238E27FC236}">
                <a16:creationId xmlns:a16="http://schemas.microsoft.com/office/drawing/2014/main" id="{265893F3-09BC-4924-B43D-DFC79335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6291675"/>
            <a:ext cx="252000" cy="252000"/>
          </a:xfrm>
          <a:prstGeom prst="rect">
            <a:avLst/>
          </a:prstGeom>
        </p:spPr>
      </p:pic>
      <p:pic>
        <p:nvPicPr>
          <p:cNvPr id="8" name="Ábra 7" descr="Vonat">
            <a:extLst>
              <a:ext uri="{FF2B5EF4-FFF2-40B4-BE49-F238E27FC236}">
                <a16:creationId xmlns:a16="http://schemas.microsoft.com/office/drawing/2014/main" id="{9E16969A-A44E-4D8F-BD04-9641AB58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5848408"/>
            <a:ext cx="252000" cy="252000"/>
          </a:xfrm>
          <a:prstGeom prst="rect">
            <a:avLst/>
          </a:prstGeom>
        </p:spPr>
      </p:pic>
      <p:pic>
        <p:nvPicPr>
          <p:cNvPr id="14" name="Ábra 13" descr="Vonat">
            <a:extLst>
              <a:ext uri="{FF2B5EF4-FFF2-40B4-BE49-F238E27FC236}">
                <a16:creationId xmlns:a16="http://schemas.microsoft.com/office/drawing/2014/main" id="{84973221-8597-4770-BDA8-4F8EF698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9783" y="5843450"/>
            <a:ext cx="252000" cy="252000"/>
          </a:xfrm>
          <a:prstGeom prst="rect">
            <a:avLst/>
          </a:prstGeom>
        </p:spPr>
      </p:pic>
      <p:pic>
        <p:nvPicPr>
          <p:cNvPr id="16" name="Ábra 15" descr="Vonat">
            <a:extLst>
              <a:ext uri="{FF2B5EF4-FFF2-40B4-BE49-F238E27FC236}">
                <a16:creationId xmlns:a16="http://schemas.microsoft.com/office/drawing/2014/main" id="{0533A669-1460-45AD-A570-81A0EBE8A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654" y="5153142"/>
            <a:ext cx="252000" cy="252000"/>
          </a:xfrm>
          <a:prstGeom prst="rect">
            <a:avLst/>
          </a:prstGeom>
        </p:spPr>
      </p:pic>
      <p:pic>
        <p:nvPicPr>
          <p:cNvPr id="18" name="Ábra 17" descr="Vonat">
            <a:extLst>
              <a:ext uri="{FF2B5EF4-FFF2-40B4-BE49-F238E27FC236}">
                <a16:creationId xmlns:a16="http://schemas.microsoft.com/office/drawing/2014/main" id="{8640EA1E-9041-4BA0-86A8-2AF22A8D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977" y="4589730"/>
            <a:ext cx="252000" cy="252000"/>
          </a:xfrm>
          <a:prstGeom prst="rect">
            <a:avLst/>
          </a:prstGeom>
        </p:spPr>
      </p:pic>
      <p:pic>
        <p:nvPicPr>
          <p:cNvPr id="20" name="Ábra 19" descr="Vonat">
            <a:extLst>
              <a:ext uri="{FF2B5EF4-FFF2-40B4-BE49-F238E27FC236}">
                <a16:creationId xmlns:a16="http://schemas.microsoft.com/office/drawing/2014/main" id="{A1FDF265-F9F3-419B-9BF7-D59B250B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4103314"/>
            <a:ext cx="252000" cy="252000"/>
          </a:xfrm>
          <a:prstGeom prst="rect">
            <a:avLst/>
          </a:prstGeom>
        </p:spPr>
      </p:pic>
      <p:pic>
        <p:nvPicPr>
          <p:cNvPr id="22" name="Ábra 21" descr="Vonat">
            <a:extLst>
              <a:ext uri="{FF2B5EF4-FFF2-40B4-BE49-F238E27FC236}">
                <a16:creationId xmlns:a16="http://schemas.microsoft.com/office/drawing/2014/main" id="{AA79D47A-0DDB-42EE-A6D8-C8B54BFC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918" y="3677498"/>
            <a:ext cx="252000" cy="252000"/>
          </a:xfrm>
          <a:prstGeom prst="rect">
            <a:avLst/>
          </a:prstGeom>
        </p:spPr>
      </p:pic>
      <p:pic>
        <p:nvPicPr>
          <p:cNvPr id="24" name="Ábra 23" descr="Vonat">
            <a:extLst>
              <a:ext uri="{FF2B5EF4-FFF2-40B4-BE49-F238E27FC236}">
                <a16:creationId xmlns:a16="http://schemas.microsoft.com/office/drawing/2014/main" id="{EE65FD4C-663F-470F-B3BD-17463D6E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151" y="5139853"/>
            <a:ext cx="252000" cy="252000"/>
          </a:xfrm>
          <a:prstGeom prst="rect">
            <a:avLst/>
          </a:prstGeom>
        </p:spPr>
      </p:pic>
      <p:pic>
        <p:nvPicPr>
          <p:cNvPr id="29" name="Ábra 28" descr="Lombhullató fa">
            <a:extLst>
              <a:ext uri="{FF2B5EF4-FFF2-40B4-BE49-F238E27FC236}">
                <a16:creationId xmlns:a16="http://schemas.microsoft.com/office/drawing/2014/main" id="{24374841-24ED-4921-BAE8-A4358E9EC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353" y="4279491"/>
            <a:ext cx="252000" cy="252000"/>
          </a:xfrm>
          <a:prstGeom prst="rect">
            <a:avLst/>
          </a:prstGeom>
        </p:spPr>
      </p:pic>
      <p:pic>
        <p:nvPicPr>
          <p:cNvPr id="31" name="Ábra 30" descr="Lombhullató fa">
            <a:extLst>
              <a:ext uri="{FF2B5EF4-FFF2-40B4-BE49-F238E27FC236}">
                <a16:creationId xmlns:a16="http://schemas.microsoft.com/office/drawing/2014/main" id="{D5C73D5A-0782-48D0-B734-647D3DA0D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4822" y="4355314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4">
        <p:fade/>
      </p:transition>
    </mc:Choice>
    <mc:Fallback xmlns="">
      <p:transition spd="med" advTm="28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1. ÁLLAMI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Budapest területén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9466499-A091-49A2-BCC5-649FBADE4C4D}"/>
              </a:ext>
            </a:extLst>
          </p:cNvPr>
          <p:cNvSpPr txBox="1"/>
          <p:nvPr/>
        </p:nvSpPr>
        <p:spPr bwMode="auto">
          <a:xfrm>
            <a:off x="303724" y="1972383"/>
            <a:ext cx="3890425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1.1. Déli Körvasút és megállói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1.2. H6/H7 HÉV + MÁV bevezetése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1.3. H5 HÉV felújítás</a:t>
            </a: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5D87695C-FB60-4634-AB48-0D4CDE57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871" y="4567541"/>
            <a:ext cx="252000" cy="252000"/>
          </a:xfrm>
          <a:prstGeom prst="rect">
            <a:avLst/>
          </a:prstGeom>
        </p:spPr>
      </p:pic>
      <p:pic>
        <p:nvPicPr>
          <p:cNvPr id="4" name="Ábra 3" descr="Vonat">
            <a:extLst>
              <a:ext uri="{FF2B5EF4-FFF2-40B4-BE49-F238E27FC236}">
                <a16:creationId xmlns:a16="http://schemas.microsoft.com/office/drawing/2014/main" id="{BF20EBAC-7A0C-4AC4-BC45-16A4D3F97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593" y="4441541"/>
            <a:ext cx="252000" cy="252000"/>
          </a:xfrm>
          <a:prstGeom prst="rect">
            <a:avLst/>
          </a:prstGeom>
        </p:spPr>
      </p:pic>
      <p:pic>
        <p:nvPicPr>
          <p:cNvPr id="6" name="Ábra 5" descr="Vonat">
            <a:extLst>
              <a:ext uri="{FF2B5EF4-FFF2-40B4-BE49-F238E27FC236}">
                <a16:creationId xmlns:a16="http://schemas.microsoft.com/office/drawing/2014/main" id="{968B9276-87E6-4096-8E59-117E76491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182" y="4514741"/>
            <a:ext cx="252000" cy="252000"/>
          </a:xfrm>
          <a:prstGeom prst="rect">
            <a:avLst/>
          </a:prstGeom>
        </p:spPr>
      </p:pic>
      <p:pic>
        <p:nvPicPr>
          <p:cNvPr id="10" name="Ábra 9" descr="Vonat">
            <a:extLst>
              <a:ext uri="{FF2B5EF4-FFF2-40B4-BE49-F238E27FC236}">
                <a16:creationId xmlns:a16="http://schemas.microsoft.com/office/drawing/2014/main" id="{DD888DF5-EB00-43BD-93C6-E3FB7FFE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827" y="4337730"/>
            <a:ext cx="252000" cy="252000"/>
          </a:xfrm>
          <a:prstGeom prst="rect">
            <a:avLst/>
          </a:prstGeom>
        </p:spPr>
      </p:pic>
      <p:pic>
        <p:nvPicPr>
          <p:cNvPr id="2" name="Ábra 1" descr="Vonat">
            <a:extLst>
              <a:ext uri="{FF2B5EF4-FFF2-40B4-BE49-F238E27FC236}">
                <a16:creationId xmlns:a16="http://schemas.microsoft.com/office/drawing/2014/main" id="{265893F3-09BC-4924-B43D-DFC79335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6291675"/>
            <a:ext cx="252000" cy="252000"/>
          </a:xfrm>
          <a:prstGeom prst="rect">
            <a:avLst/>
          </a:prstGeom>
        </p:spPr>
      </p:pic>
      <p:pic>
        <p:nvPicPr>
          <p:cNvPr id="8" name="Ábra 7" descr="Vonat">
            <a:extLst>
              <a:ext uri="{FF2B5EF4-FFF2-40B4-BE49-F238E27FC236}">
                <a16:creationId xmlns:a16="http://schemas.microsoft.com/office/drawing/2014/main" id="{9E16969A-A44E-4D8F-BD04-9641AB58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5848408"/>
            <a:ext cx="252000" cy="252000"/>
          </a:xfrm>
          <a:prstGeom prst="rect">
            <a:avLst/>
          </a:prstGeom>
        </p:spPr>
      </p:pic>
      <p:pic>
        <p:nvPicPr>
          <p:cNvPr id="14" name="Ábra 13" descr="Vonat">
            <a:extLst>
              <a:ext uri="{FF2B5EF4-FFF2-40B4-BE49-F238E27FC236}">
                <a16:creationId xmlns:a16="http://schemas.microsoft.com/office/drawing/2014/main" id="{84973221-8597-4770-BDA8-4F8EF698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9783" y="5843450"/>
            <a:ext cx="252000" cy="252000"/>
          </a:xfrm>
          <a:prstGeom prst="rect">
            <a:avLst/>
          </a:prstGeom>
        </p:spPr>
      </p:pic>
      <p:pic>
        <p:nvPicPr>
          <p:cNvPr id="16" name="Ábra 15" descr="Vonat">
            <a:extLst>
              <a:ext uri="{FF2B5EF4-FFF2-40B4-BE49-F238E27FC236}">
                <a16:creationId xmlns:a16="http://schemas.microsoft.com/office/drawing/2014/main" id="{0533A669-1460-45AD-A570-81A0EBE8A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654" y="5153142"/>
            <a:ext cx="252000" cy="252000"/>
          </a:xfrm>
          <a:prstGeom prst="rect">
            <a:avLst/>
          </a:prstGeom>
        </p:spPr>
      </p:pic>
      <p:pic>
        <p:nvPicPr>
          <p:cNvPr id="18" name="Ábra 17" descr="Vonat">
            <a:extLst>
              <a:ext uri="{FF2B5EF4-FFF2-40B4-BE49-F238E27FC236}">
                <a16:creationId xmlns:a16="http://schemas.microsoft.com/office/drawing/2014/main" id="{8640EA1E-9041-4BA0-86A8-2AF22A8D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977" y="4589730"/>
            <a:ext cx="252000" cy="252000"/>
          </a:xfrm>
          <a:prstGeom prst="rect">
            <a:avLst/>
          </a:prstGeom>
        </p:spPr>
      </p:pic>
      <p:pic>
        <p:nvPicPr>
          <p:cNvPr id="20" name="Ábra 19" descr="Vonat">
            <a:extLst>
              <a:ext uri="{FF2B5EF4-FFF2-40B4-BE49-F238E27FC236}">
                <a16:creationId xmlns:a16="http://schemas.microsoft.com/office/drawing/2014/main" id="{A1FDF265-F9F3-419B-9BF7-D59B250B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4103314"/>
            <a:ext cx="252000" cy="252000"/>
          </a:xfrm>
          <a:prstGeom prst="rect">
            <a:avLst/>
          </a:prstGeom>
        </p:spPr>
      </p:pic>
      <p:pic>
        <p:nvPicPr>
          <p:cNvPr id="22" name="Ábra 21" descr="Vonat">
            <a:extLst>
              <a:ext uri="{FF2B5EF4-FFF2-40B4-BE49-F238E27FC236}">
                <a16:creationId xmlns:a16="http://schemas.microsoft.com/office/drawing/2014/main" id="{AA79D47A-0DDB-42EE-A6D8-C8B54BFC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918" y="3677498"/>
            <a:ext cx="252000" cy="252000"/>
          </a:xfrm>
          <a:prstGeom prst="rect">
            <a:avLst/>
          </a:prstGeom>
        </p:spPr>
      </p:pic>
      <p:pic>
        <p:nvPicPr>
          <p:cNvPr id="24" name="Ábra 23" descr="Vonat">
            <a:extLst>
              <a:ext uri="{FF2B5EF4-FFF2-40B4-BE49-F238E27FC236}">
                <a16:creationId xmlns:a16="http://schemas.microsoft.com/office/drawing/2014/main" id="{EE65FD4C-663F-470F-B3BD-17463D6E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151" y="5139853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93DB3302-9D04-4A62-B257-70233060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3024662"/>
            <a:ext cx="252000" cy="252000"/>
          </a:xfrm>
          <a:prstGeom prst="rect">
            <a:avLst/>
          </a:prstGeom>
        </p:spPr>
      </p:pic>
      <p:pic>
        <p:nvPicPr>
          <p:cNvPr id="12" name="Ábra 11" descr="Vonat">
            <a:extLst>
              <a:ext uri="{FF2B5EF4-FFF2-40B4-BE49-F238E27FC236}">
                <a16:creationId xmlns:a16="http://schemas.microsoft.com/office/drawing/2014/main" id="{2B6BCE6C-9B6E-46AE-B22E-972A87D5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2586633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06786359-E6F3-45A8-9323-D266A4641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687" y="2020245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6AEA394E-5280-4280-869C-F2F95822B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627484"/>
            <a:ext cx="252000" cy="252000"/>
          </a:xfrm>
          <a:prstGeom prst="rect">
            <a:avLst/>
          </a:prstGeom>
        </p:spPr>
      </p:pic>
      <p:pic>
        <p:nvPicPr>
          <p:cNvPr id="26" name="Ábra 25" descr="Vonat">
            <a:extLst>
              <a:ext uri="{FF2B5EF4-FFF2-40B4-BE49-F238E27FC236}">
                <a16:creationId xmlns:a16="http://schemas.microsoft.com/office/drawing/2014/main" id="{D3E32B0F-730B-46CC-A878-9D7B689F8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015828"/>
            <a:ext cx="252000" cy="252000"/>
          </a:xfrm>
          <a:prstGeom prst="rect">
            <a:avLst/>
          </a:prstGeom>
        </p:spPr>
      </p:pic>
      <p:pic>
        <p:nvPicPr>
          <p:cNvPr id="28" name="Ábra 27" descr="Vonat">
            <a:extLst>
              <a:ext uri="{FF2B5EF4-FFF2-40B4-BE49-F238E27FC236}">
                <a16:creationId xmlns:a16="http://schemas.microsoft.com/office/drawing/2014/main" id="{A13B6C86-14CF-4BAE-977D-DDC1B85D7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3087" y="530172"/>
            <a:ext cx="252000" cy="252000"/>
          </a:xfrm>
          <a:prstGeom prst="rect">
            <a:avLst/>
          </a:prstGeom>
        </p:spPr>
      </p:pic>
      <p:pic>
        <p:nvPicPr>
          <p:cNvPr id="30" name="Ábra 29" descr="Lombhullató fa">
            <a:extLst>
              <a:ext uri="{FF2B5EF4-FFF2-40B4-BE49-F238E27FC236}">
                <a16:creationId xmlns:a16="http://schemas.microsoft.com/office/drawing/2014/main" id="{BDC8701C-6BA8-440F-ADCB-D36EB5D8B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353" y="4279491"/>
            <a:ext cx="252000" cy="252000"/>
          </a:xfrm>
          <a:prstGeom prst="rect">
            <a:avLst/>
          </a:prstGeom>
        </p:spPr>
      </p:pic>
      <p:pic>
        <p:nvPicPr>
          <p:cNvPr id="32" name="Ábra 31" descr="Lombhullató fa">
            <a:extLst>
              <a:ext uri="{FF2B5EF4-FFF2-40B4-BE49-F238E27FC236}">
                <a16:creationId xmlns:a16="http://schemas.microsoft.com/office/drawing/2014/main" id="{4710659A-DC9D-4A70-8B88-69E6A25FD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4822" y="4355314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3">
        <p:fade/>
      </p:transition>
    </mc:Choice>
    <mc:Fallback xmlns="">
      <p:transition spd="med" advTm="273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1. ÁLLAMI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Budapest területén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9466499-A091-49A2-BCC5-649FBADE4C4D}"/>
              </a:ext>
            </a:extLst>
          </p:cNvPr>
          <p:cNvSpPr txBox="1"/>
          <p:nvPr/>
        </p:nvSpPr>
        <p:spPr bwMode="auto">
          <a:xfrm>
            <a:off x="303724" y="1972383"/>
            <a:ext cx="3890425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1.1. Déli Körvasút és megállói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1.2. H6/H7 HÉV + MÁV bevezetése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1.3. H5 HÉV felújítás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1.4. M2 + H8 HÉV összekötése</a:t>
            </a: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5D87695C-FB60-4634-AB48-0D4CDE57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871" y="4567541"/>
            <a:ext cx="252000" cy="252000"/>
          </a:xfrm>
          <a:prstGeom prst="rect">
            <a:avLst/>
          </a:prstGeom>
        </p:spPr>
      </p:pic>
      <p:pic>
        <p:nvPicPr>
          <p:cNvPr id="4" name="Ábra 3" descr="Vonat">
            <a:extLst>
              <a:ext uri="{FF2B5EF4-FFF2-40B4-BE49-F238E27FC236}">
                <a16:creationId xmlns:a16="http://schemas.microsoft.com/office/drawing/2014/main" id="{BF20EBAC-7A0C-4AC4-BC45-16A4D3F97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593" y="4441541"/>
            <a:ext cx="252000" cy="252000"/>
          </a:xfrm>
          <a:prstGeom prst="rect">
            <a:avLst/>
          </a:prstGeom>
        </p:spPr>
      </p:pic>
      <p:pic>
        <p:nvPicPr>
          <p:cNvPr id="6" name="Ábra 5" descr="Vonat">
            <a:extLst>
              <a:ext uri="{FF2B5EF4-FFF2-40B4-BE49-F238E27FC236}">
                <a16:creationId xmlns:a16="http://schemas.microsoft.com/office/drawing/2014/main" id="{968B9276-87E6-4096-8E59-117E76491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182" y="4514741"/>
            <a:ext cx="252000" cy="252000"/>
          </a:xfrm>
          <a:prstGeom prst="rect">
            <a:avLst/>
          </a:prstGeom>
        </p:spPr>
      </p:pic>
      <p:pic>
        <p:nvPicPr>
          <p:cNvPr id="10" name="Ábra 9" descr="Vonat">
            <a:extLst>
              <a:ext uri="{FF2B5EF4-FFF2-40B4-BE49-F238E27FC236}">
                <a16:creationId xmlns:a16="http://schemas.microsoft.com/office/drawing/2014/main" id="{DD888DF5-EB00-43BD-93C6-E3FB7FFE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827" y="4337730"/>
            <a:ext cx="252000" cy="252000"/>
          </a:xfrm>
          <a:prstGeom prst="rect">
            <a:avLst/>
          </a:prstGeom>
        </p:spPr>
      </p:pic>
      <p:pic>
        <p:nvPicPr>
          <p:cNvPr id="2" name="Ábra 1" descr="Vonat">
            <a:extLst>
              <a:ext uri="{FF2B5EF4-FFF2-40B4-BE49-F238E27FC236}">
                <a16:creationId xmlns:a16="http://schemas.microsoft.com/office/drawing/2014/main" id="{265893F3-09BC-4924-B43D-DFC79335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6291675"/>
            <a:ext cx="252000" cy="252000"/>
          </a:xfrm>
          <a:prstGeom prst="rect">
            <a:avLst/>
          </a:prstGeom>
        </p:spPr>
      </p:pic>
      <p:pic>
        <p:nvPicPr>
          <p:cNvPr id="8" name="Ábra 7" descr="Vonat">
            <a:extLst>
              <a:ext uri="{FF2B5EF4-FFF2-40B4-BE49-F238E27FC236}">
                <a16:creationId xmlns:a16="http://schemas.microsoft.com/office/drawing/2014/main" id="{9E16969A-A44E-4D8F-BD04-9641AB58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5848408"/>
            <a:ext cx="252000" cy="252000"/>
          </a:xfrm>
          <a:prstGeom prst="rect">
            <a:avLst/>
          </a:prstGeom>
        </p:spPr>
      </p:pic>
      <p:pic>
        <p:nvPicPr>
          <p:cNvPr id="14" name="Ábra 13" descr="Vonat">
            <a:extLst>
              <a:ext uri="{FF2B5EF4-FFF2-40B4-BE49-F238E27FC236}">
                <a16:creationId xmlns:a16="http://schemas.microsoft.com/office/drawing/2014/main" id="{84973221-8597-4770-BDA8-4F8EF698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9783" y="5843450"/>
            <a:ext cx="252000" cy="252000"/>
          </a:xfrm>
          <a:prstGeom prst="rect">
            <a:avLst/>
          </a:prstGeom>
        </p:spPr>
      </p:pic>
      <p:pic>
        <p:nvPicPr>
          <p:cNvPr id="16" name="Ábra 15" descr="Vonat">
            <a:extLst>
              <a:ext uri="{FF2B5EF4-FFF2-40B4-BE49-F238E27FC236}">
                <a16:creationId xmlns:a16="http://schemas.microsoft.com/office/drawing/2014/main" id="{0533A669-1460-45AD-A570-81A0EBE8A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654" y="5153142"/>
            <a:ext cx="252000" cy="252000"/>
          </a:xfrm>
          <a:prstGeom prst="rect">
            <a:avLst/>
          </a:prstGeom>
        </p:spPr>
      </p:pic>
      <p:pic>
        <p:nvPicPr>
          <p:cNvPr id="18" name="Ábra 17" descr="Vonat">
            <a:extLst>
              <a:ext uri="{FF2B5EF4-FFF2-40B4-BE49-F238E27FC236}">
                <a16:creationId xmlns:a16="http://schemas.microsoft.com/office/drawing/2014/main" id="{8640EA1E-9041-4BA0-86A8-2AF22A8D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977" y="4589730"/>
            <a:ext cx="252000" cy="252000"/>
          </a:xfrm>
          <a:prstGeom prst="rect">
            <a:avLst/>
          </a:prstGeom>
        </p:spPr>
      </p:pic>
      <p:pic>
        <p:nvPicPr>
          <p:cNvPr id="20" name="Ábra 19" descr="Vonat">
            <a:extLst>
              <a:ext uri="{FF2B5EF4-FFF2-40B4-BE49-F238E27FC236}">
                <a16:creationId xmlns:a16="http://schemas.microsoft.com/office/drawing/2014/main" id="{A1FDF265-F9F3-419B-9BF7-D59B250B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4103314"/>
            <a:ext cx="252000" cy="252000"/>
          </a:xfrm>
          <a:prstGeom prst="rect">
            <a:avLst/>
          </a:prstGeom>
        </p:spPr>
      </p:pic>
      <p:pic>
        <p:nvPicPr>
          <p:cNvPr id="22" name="Ábra 21" descr="Vonat">
            <a:extLst>
              <a:ext uri="{FF2B5EF4-FFF2-40B4-BE49-F238E27FC236}">
                <a16:creationId xmlns:a16="http://schemas.microsoft.com/office/drawing/2014/main" id="{AA79D47A-0DDB-42EE-A6D8-C8B54BFC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918" y="3677498"/>
            <a:ext cx="252000" cy="252000"/>
          </a:xfrm>
          <a:prstGeom prst="rect">
            <a:avLst/>
          </a:prstGeom>
        </p:spPr>
      </p:pic>
      <p:pic>
        <p:nvPicPr>
          <p:cNvPr id="24" name="Ábra 23" descr="Vonat">
            <a:extLst>
              <a:ext uri="{FF2B5EF4-FFF2-40B4-BE49-F238E27FC236}">
                <a16:creationId xmlns:a16="http://schemas.microsoft.com/office/drawing/2014/main" id="{EE65FD4C-663F-470F-B3BD-17463D6E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151" y="5139853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93DB3302-9D04-4A62-B257-70233060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3024662"/>
            <a:ext cx="252000" cy="252000"/>
          </a:xfrm>
          <a:prstGeom prst="rect">
            <a:avLst/>
          </a:prstGeom>
        </p:spPr>
      </p:pic>
      <p:pic>
        <p:nvPicPr>
          <p:cNvPr id="12" name="Ábra 11" descr="Vonat">
            <a:extLst>
              <a:ext uri="{FF2B5EF4-FFF2-40B4-BE49-F238E27FC236}">
                <a16:creationId xmlns:a16="http://schemas.microsoft.com/office/drawing/2014/main" id="{2B6BCE6C-9B6E-46AE-B22E-972A87D5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2586633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06786359-E6F3-45A8-9323-D266A4641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687" y="2020245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6AEA394E-5280-4280-869C-F2F95822B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627484"/>
            <a:ext cx="252000" cy="252000"/>
          </a:xfrm>
          <a:prstGeom prst="rect">
            <a:avLst/>
          </a:prstGeom>
        </p:spPr>
      </p:pic>
      <p:pic>
        <p:nvPicPr>
          <p:cNvPr id="26" name="Ábra 25" descr="Vonat">
            <a:extLst>
              <a:ext uri="{FF2B5EF4-FFF2-40B4-BE49-F238E27FC236}">
                <a16:creationId xmlns:a16="http://schemas.microsoft.com/office/drawing/2014/main" id="{D3E32B0F-730B-46CC-A878-9D7B689F8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015828"/>
            <a:ext cx="252000" cy="252000"/>
          </a:xfrm>
          <a:prstGeom prst="rect">
            <a:avLst/>
          </a:prstGeom>
        </p:spPr>
      </p:pic>
      <p:pic>
        <p:nvPicPr>
          <p:cNvPr id="28" name="Ábra 27" descr="Vonat">
            <a:extLst>
              <a:ext uri="{FF2B5EF4-FFF2-40B4-BE49-F238E27FC236}">
                <a16:creationId xmlns:a16="http://schemas.microsoft.com/office/drawing/2014/main" id="{A13B6C86-14CF-4BAE-977D-DDC1B85D7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3087" y="530172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AE2F8BDF-D4DF-41E8-851A-5ED1D967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7898" y="3056984"/>
            <a:ext cx="360000" cy="360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7CA62DB3-AA47-4A94-A1AE-217BB1541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949" y="3051062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1D159087-D9F4-40B5-893B-AFFE0D295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6733" y="3169072"/>
            <a:ext cx="252000" cy="252000"/>
          </a:xfrm>
          <a:prstGeom prst="rect">
            <a:avLst/>
          </a:prstGeom>
        </p:spPr>
      </p:pic>
      <p:pic>
        <p:nvPicPr>
          <p:cNvPr id="30" name="Ábra 29" descr="Lombhullató fa">
            <a:extLst>
              <a:ext uri="{FF2B5EF4-FFF2-40B4-BE49-F238E27FC236}">
                <a16:creationId xmlns:a16="http://schemas.microsoft.com/office/drawing/2014/main" id="{0DAA7C54-8A4F-4ACB-8E2C-ADB6F08B8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353" y="4279491"/>
            <a:ext cx="252000" cy="252000"/>
          </a:xfrm>
          <a:prstGeom prst="rect">
            <a:avLst/>
          </a:prstGeom>
        </p:spPr>
      </p:pic>
      <p:pic>
        <p:nvPicPr>
          <p:cNvPr id="32" name="Ábra 31" descr="Lombhullató fa">
            <a:extLst>
              <a:ext uri="{FF2B5EF4-FFF2-40B4-BE49-F238E27FC236}">
                <a16:creationId xmlns:a16="http://schemas.microsoft.com/office/drawing/2014/main" id="{55291506-1E11-413D-B283-7A6BB6CE4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4822" y="4355314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1. ÁLLAMI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Budapest területén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9466499-A091-49A2-BCC5-649FBADE4C4D}"/>
              </a:ext>
            </a:extLst>
          </p:cNvPr>
          <p:cNvSpPr txBox="1"/>
          <p:nvPr/>
        </p:nvSpPr>
        <p:spPr bwMode="auto">
          <a:xfrm>
            <a:off x="303724" y="1972383"/>
            <a:ext cx="4017670" cy="15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1.1. Déli Körvasút és megállói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1.2. H6/H7 HÉV + MÁV bevezetése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1.3. H5 HÉV felújítás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1.4. M2 + H8 HÉV összekötése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1.5. Új Dunahíd – Galvani – Határ/</a:t>
            </a:r>
            <a:r>
              <a:rPr lang="hu-HU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Ecseri</a:t>
            </a: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5D87695C-FB60-4634-AB48-0D4CDE57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871" y="4567541"/>
            <a:ext cx="252000" cy="252000"/>
          </a:xfrm>
          <a:prstGeom prst="rect">
            <a:avLst/>
          </a:prstGeom>
        </p:spPr>
      </p:pic>
      <p:pic>
        <p:nvPicPr>
          <p:cNvPr id="4" name="Ábra 3" descr="Vonat">
            <a:extLst>
              <a:ext uri="{FF2B5EF4-FFF2-40B4-BE49-F238E27FC236}">
                <a16:creationId xmlns:a16="http://schemas.microsoft.com/office/drawing/2014/main" id="{BF20EBAC-7A0C-4AC4-BC45-16A4D3F97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593" y="4441541"/>
            <a:ext cx="252000" cy="252000"/>
          </a:xfrm>
          <a:prstGeom prst="rect">
            <a:avLst/>
          </a:prstGeom>
        </p:spPr>
      </p:pic>
      <p:pic>
        <p:nvPicPr>
          <p:cNvPr id="6" name="Ábra 5" descr="Vonat">
            <a:extLst>
              <a:ext uri="{FF2B5EF4-FFF2-40B4-BE49-F238E27FC236}">
                <a16:creationId xmlns:a16="http://schemas.microsoft.com/office/drawing/2014/main" id="{968B9276-87E6-4096-8E59-117E76491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182" y="4514741"/>
            <a:ext cx="252000" cy="252000"/>
          </a:xfrm>
          <a:prstGeom prst="rect">
            <a:avLst/>
          </a:prstGeom>
        </p:spPr>
      </p:pic>
      <p:pic>
        <p:nvPicPr>
          <p:cNvPr id="10" name="Ábra 9" descr="Vonat">
            <a:extLst>
              <a:ext uri="{FF2B5EF4-FFF2-40B4-BE49-F238E27FC236}">
                <a16:creationId xmlns:a16="http://schemas.microsoft.com/office/drawing/2014/main" id="{DD888DF5-EB00-43BD-93C6-E3FB7FFE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827" y="4337730"/>
            <a:ext cx="252000" cy="252000"/>
          </a:xfrm>
          <a:prstGeom prst="rect">
            <a:avLst/>
          </a:prstGeom>
        </p:spPr>
      </p:pic>
      <p:pic>
        <p:nvPicPr>
          <p:cNvPr id="2" name="Ábra 1" descr="Vonat">
            <a:extLst>
              <a:ext uri="{FF2B5EF4-FFF2-40B4-BE49-F238E27FC236}">
                <a16:creationId xmlns:a16="http://schemas.microsoft.com/office/drawing/2014/main" id="{265893F3-09BC-4924-B43D-DFC79335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6291675"/>
            <a:ext cx="252000" cy="252000"/>
          </a:xfrm>
          <a:prstGeom prst="rect">
            <a:avLst/>
          </a:prstGeom>
        </p:spPr>
      </p:pic>
      <p:pic>
        <p:nvPicPr>
          <p:cNvPr id="8" name="Ábra 7" descr="Vonat">
            <a:extLst>
              <a:ext uri="{FF2B5EF4-FFF2-40B4-BE49-F238E27FC236}">
                <a16:creationId xmlns:a16="http://schemas.microsoft.com/office/drawing/2014/main" id="{9E16969A-A44E-4D8F-BD04-9641AB58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5848408"/>
            <a:ext cx="252000" cy="252000"/>
          </a:xfrm>
          <a:prstGeom prst="rect">
            <a:avLst/>
          </a:prstGeom>
        </p:spPr>
      </p:pic>
      <p:pic>
        <p:nvPicPr>
          <p:cNvPr id="14" name="Ábra 13" descr="Vonat">
            <a:extLst>
              <a:ext uri="{FF2B5EF4-FFF2-40B4-BE49-F238E27FC236}">
                <a16:creationId xmlns:a16="http://schemas.microsoft.com/office/drawing/2014/main" id="{84973221-8597-4770-BDA8-4F8EF698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9783" y="5843450"/>
            <a:ext cx="252000" cy="252000"/>
          </a:xfrm>
          <a:prstGeom prst="rect">
            <a:avLst/>
          </a:prstGeom>
        </p:spPr>
      </p:pic>
      <p:pic>
        <p:nvPicPr>
          <p:cNvPr id="16" name="Ábra 15" descr="Vonat">
            <a:extLst>
              <a:ext uri="{FF2B5EF4-FFF2-40B4-BE49-F238E27FC236}">
                <a16:creationId xmlns:a16="http://schemas.microsoft.com/office/drawing/2014/main" id="{0533A669-1460-45AD-A570-81A0EBE8A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654" y="5153142"/>
            <a:ext cx="252000" cy="252000"/>
          </a:xfrm>
          <a:prstGeom prst="rect">
            <a:avLst/>
          </a:prstGeom>
        </p:spPr>
      </p:pic>
      <p:pic>
        <p:nvPicPr>
          <p:cNvPr id="18" name="Ábra 17" descr="Vonat">
            <a:extLst>
              <a:ext uri="{FF2B5EF4-FFF2-40B4-BE49-F238E27FC236}">
                <a16:creationId xmlns:a16="http://schemas.microsoft.com/office/drawing/2014/main" id="{8640EA1E-9041-4BA0-86A8-2AF22A8D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977" y="4589730"/>
            <a:ext cx="252000" cy="252000"/>
          </a:xfrm>
          <a:prstGeom prst="rect">
            <a:avLst/>
          </a:prstGeom>
        </p:spPr>
      </p:pic>
      <p:pic>
        <p:nvPicPr>
          <p:cNvPr id="20" name="Ábra 19" descr="Vonat">
            <a:extLst>
              <a:ext uri="{FF2B5EF4-FFF2-40B4-BE49-F238E27FC236}">
                <a16:creationId xmlns:a16="http://schemas.microsoft.com/office/drawing/2014/main" id="{A1FDF265-F9F3-419B-9BF7-D59B250B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4103314"/>
            <a:ext cx="252000" cy="252000"/>
          </a:xfrm>
          <a:prstGeom prst="rect">
            <a:avLst/>
          </a:prstGeom>
        </p:spPr>
      </p:pic>
      <p:pic>
        <p:nvPicPr>
          <p:cNvPr id="22" name="Ábra 21" descr="Vonat">
            <a:extLst>
              <a:ext uri="{FF2B5EF4-FFF2-40B4-BE49-F238E27FC236}">
                <a16:creationId xmlns:a16="http://schemas.microsoft.com/office/drawing/2014/main" id="{AA79D47A-0DDB-42EE-A6D8-C8B54BFC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918" y="3677498"/>
            <a:ext cx="252000" cy="252000"/>
          </a:xfrm>
          <a:prstGeom prst="rect">
            <a:avLst/>
          </a:prstGeom>
        </p:spPr>
      </p:pic>
      <p:pic>
        <p:nvPicPr>
          <p:cNvPr id="24" name="Ábra 23" descr="Vonat">
            <a:extLst>
              <a:ext uri="{FF2B5EF4-FFF2-40B4-BE49-F238E27FC236}">
                <a16:creationId xmlns:a16="http://schemas.microsoft.com/office/drawing/2014/main" id="{EE65FD4C-663F-470F-B3BD-17463D6E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151" y="5139853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93DB3302-9D04-4A62-B257-70233060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3024662"/>
            <a:ext cx="252000" cy="252000"/>
          </a:xfrm>
          <a:prstGeom prst="rect">
            <a:avLst/>
          </a:prstGeom>
        </p:spPr>
      </p:pic>
      <p:pic>
        <p:nvPicPr>
          <p:cNvPr id="12" name="Ábra 11" descr="Vonat">
            <a:extLst>
              <a:ext uri="{FF2B5EF4-FFF2-40B4-BE49-F238E27FC236}">
                <a16:creationId xmlns:a16="http://schemas.microsoft.com/office/drawing/2014/main" id="{2B6BCE6C-9B6E-46AE-B22E-972A87D5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2586633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06786359-E6F3-45A8-9323-D266A4641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687" y="2020245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6AEA394E-5280-4280-869C-F2F95822B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627484"/>
            <a:ext cx="252000" cy="252000"/>
          </a:xfrm>
          <a:prstGeom prst="rect">
            <a:avLst/>
          </a:prstGeom>
        </p:spPr>
      </p:pic>
      <p:pic>
        <p:nvPicPr>
          <p:cNvPr id="26" name="Ábra 25" descr="Vonat">
            <a:extLst>
              <a:ext uri="{FF2B5EF4-FFF2-40B4-BE49-F238E27FC236}">
                <a16:creationId xmlns:a16="http://schemas.microsoft.com/office/drawing/2014/main" id="{D3E32B0F-730B-46CC-A878-9D7B689F8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015828"/>
            <a:ext cx="252000" cy="252000"/>
          </a:xfrm>
          <a:prstGeom prst="rect">
            <a:avLst/>
          </a:prstGeom>
        </p:spPr>
      </p:pic>
      <p:pic>
        <p:nvPicPr>
          <p:cNvPr id="28" name="Ábra 27" descr="Vonat">
            <a:extLst>
              <a:ext uri="{FF2B5EF4-FFF2-40B4-BE49-F238E27FC236}">
                <a16:creationId xmlns:a16="http://schemas.microsoft.com/office/drawing/2014/main" id="{A13B6C86-14CF-4BAE-977D-DDC1B85D7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3087" y="530172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AE2F8BDF-D4DF-41E8-851A-5ED1D967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7898" y="3056984"/>
            <a:ext cx="360000" cy="360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7CA62DB3-AA47-4A94-A1AE-217BB1541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949" y="3051062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1D159087-D9F4-40B5-893B-AFFE0D295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6733" y="3169072"/>
            <a:ext cx="252000" cy="252000"/>
          </a:xfrm>
          <a:prstGeom prst="rect">
            <a:avLst/>
          </a:prstGeom>
        </p:spPr>
      </p:pic>
      <p:pic>
        <p:nvPicPr>
          <p:cNvPr id="25" name="Ábra 24" descr="Híd">
            <a:extLst>
              <a:ext uri="{FF2B5EF4-FFF2-40B4-BE49-F238E27FC236}">
                <a16:creationId xmlns:a16="http://schemas.microsoft.com/office/drawing/2014/main" id="{C15C7E88-8F67-41E7-BA93-1951AE3E8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3087" y="5211358"/>
            <a:ext cx="720000" cy="360000"/>
          </a:xfrm>
          <a:prstGeom prst="rect">
            <a:avLst/>
          </a:prstGeom>
        </p:spPr>
      </p:pic>
      <p:pic>
        <p:nvPicPr>
          <p:cNvPr id="27" name="Ábra 26" descr="Híd">
            <a:extLst>
              <a:ext uri="{FF2B5EF4-FFF2-40B4-BE49-F238E27FC236}">
                <a16:creationId xmlns:a16="http://schemas.microsoft.com/office/drawing/2014/main" id="{907AC140-538C-49F1-83A3-9F082EA41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9182" y="5211853"/>
            <a:ext cx="720000" cy="360000"/>
          </a:xfrm>
          <a:prstGeom prst="rect">
            <a:avLst/>
          </a:prstGeom>
        </p:spPr>
      </p:pic>
      <p:pic>
        <p:nvPicPr>
          <p:cNvPr id="31" name="Ábra 30" descr="Lombhullató fa">
            <a:extLst>
              <a:ext uri="{FF2B5EF4-FFF2-40B4-BE49-F238E27FC236}">
                <a16:creationId xmlns:a16="http://schemas.microsoft.com/office/drawing/2014/main" id="{B74D6F06-EDEA-493A-8473-D365C865EF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1353" y="4279491"/>
            <a:ext cx="252000" cy="252000"/>
          </a:xfrm>
          <a:prstGeom prst="rect">
            <a:avLst/>
          </a:prstGeom>
        </p:spPr>
      </p:pic>
      <p:pic>
        <p:nvPicPr>
          <p:cNvPr id="33" name="Ábra 32" descr="Lombhullató fa">
            <a:extLst>
              <a:ext uri="{FF2B5EF4-FFF2-40B4-BE49-F238E27FC236}">
                <a16:creationId xmlns:a16="http://schemas.microsoft.com/office/drawing/2014/main" id="{06F83873-F2D8-4C3F-9629-0F9D9FD26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44822" y="4355314"/>
            <a:ext cx="252000" cy="252000"/>
          </a:xfrm>
          <a:prstGeom prst="rect">
            <a:avLst/>
          </a:prstGeom>
        </p:spPr>
      </p:pic>
      <p:pic>
        <p:nvPicPr>
          <p:cNvPr id="30" name="Ábra 29" descr="Híd">
            <a:extLst>
              <a:ext uri="{FF2B5EF4-FFF2-40B4-BE49-F238E27FC236}">
                <a16:creationId xmlns:a16="http://schemas.microsoft.com/office/drawing/2014/main" id="{DAC8FAFD-1F3D-4C42-8FCA-819E78AB3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1111" y="5805764"/>
            <a:ext cx="504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527CB03-EA22-449C-AFCE-5578654F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59" y="314325"/>
            <a:ext cx="4800600" cy="622935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FD05FF0-4ED8-4A3C-AC37-CD4D307B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4" y="401638"/>
            <a:ext cx="8785225" cy="1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1. ÁLLAMI FEJLESZTÉSEK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panose="020B0604020202020204" pitchFamily="34" charset="0"/>
              </a:rPr>
              <a:t>Budapest területén</a:t>
            </a:r>
            <a:endParaRPr lang="hu-HU" altLang="hu-H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9466499-A091-49A2-BCC5-649FBADE4C4D}"/>
              </a:ext>
            </a:extLst>
          </p:cNvPr>
          <p:cNvSpPr txBox="1"/>
          <p:nvPr/>
        </p:nvSpPr>
        <p:spPr bwMode="auto">
          <a:xfrm>
            <a:off x="303724" y="1972383"/>
            <a:ext cx="4017670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1.1. Déli Körvasút és megállói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1.2. H6/H7 HÉV + MÁV bevezetése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1.3. H5 HÉV felújítás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1.4. M2 + H8 HÉV összekötése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1.5. Új Dunahíd – Galvani – Határ/</a:t>
            </a:r>
            <a:r>
              <a:rPr lang="hu-HU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Ecseri</a:t>
            </a: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1.6. M0 ÉNy-i szakasz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Ábra 2" descr="Vonat">
            <a:extLst>
              <a:ext uri="{FF2B5EF4-FFF2-40B4-BE49-F238E27FC236}">
                <a16:creationId xmlns:a16="http://schemas.microsoft.com/office/drawing/2014/main" id="{5D87695C-FB60-4634-AB48-0D4CDE57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871" y="4567541"/>
            <a:ext cx="252000" cy="252000"/>
          </a:xfrm>
          <a:prstGeom prst="rect">
            <a:avLst/>
          </a:prstGeom>
        </p:spPr>
      </p:pic>
      <p:pic>
        <p:nvPicPr>
          <p:cNvPr id="4" name="Ábra 3" descr="Vonat">
            <a:extLst>
              <a:ext uri="{FF2B5EF4-FFF2-40B4-BE49-F238E27FC236}">
                <a16:creationId xmlns:a16="http://schemas.microsoft.com/office/drawing/2014/main" id="{BF20EBAC-7A0C-4AC4-BC45-16A4D3F97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593" y="4441541"/>
            <a:ext cx="252000" cy="252000"/>
          </a:xfrm>
          <a:prstGeom prst="rect">
            <a:avLst/>
          </a:prstGeom>
        </p:spPr>
      </p:pic>
      <p:pic>
        <p:nvPicPr>
          <p:cNvPr id="6" name="Ábra 5" descr="Vonat">
            <a:extLst>
              <a:ext uri="{FF2B5EF4-FFF2-40B4-BE49-F238E27FC236}">
                <a16:creationId xmlns:a16="http://schemas.microsoft.com/office/drawing/2014/main" id="{968B9276-87E6-4096-8E59-117E76491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182" y="4514741"/>
            <a:ext cx="252000" cy="252000"/>
          </a:xfrm>
          <a:prstGeom prst="rect">
            <a:avLst/>
          </a:prstGeom>
        </p:spPr>
      </p:pic>
      <p:pic>
        <p:nvPicPr>
          <p:cNvPr id="10" name="Ábra 9" descr="Vonat">
            <a:extLst>
              <a:ext uri="{FF2B5EF4-FFF2-40B4-BE49-F238E27FC236}">
                <a16:creationId xmlns:a16="http://schemas.microsoft.com/office/drawing/2014/main" id="{DD888DF5-EB00-43BD-93C6-E3FB7FFE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9827" y="4337730"/>
            <a:ext cx="252000" cy="252000"/>
          </a:xfrm>
          <a:prstGeom prst="rect">
            <a:avLst/>
          </a:prstGeom>
        </p:spPr>
      </p:pic>
      <p:pic>
        <p:nvPicPr>
          <p:cNvPr id="2" name="Ábra 1" descr="Vonat">
            <a:extLst>
              <a:ext uri="{FF2B5EF4-FFF2-40B4-BE49-F238E27FC236}">
                <a16:creationId xmlns:a16="http://schemas.microsoft.com/office/drawing/2014/main" id="{265893F3-09BC-4924-B43D-DFC79335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6291675"/>
            <a:ext cx="252000" cy="252000"/>
          </a:xfrm>
          <a:prstGeom prst="rect">
            <a:avLst/>
          </a:prstGeom>
        </p:spPr>
      </p:pic>
      <p:pic>
        <p:nvPicPr>
          <p:cNvPr id="8" name="Ábra 7" descr="Vonat">
            <a:extLst>
              <a:ext uri="{FF2B5EF4-FFF2-40B4-BE49-F238E27FC236}">
                <a16:creationId xmlns:a16="http://schemas.microsoft.com/office/drawing/2014/main" id="{9E16969A-A44E-4D8F-BD04-9641AB58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5848408"/>
            <a:ext cx="252000" cy="252000"/>
          </a:xfrm>
          <a:prstGeom prst="rect">
            <a:avLst/>
          </a:prstGeom>
        </p:spPr>
      </p:pic>
      <p:pic>
        <p:nvPicPr>
          <p:cNvPr id="14" name="Ábra 13" descr="Vonat">
            <a:extLst>
              <a:ext uri="{FF2B5EF4-FFF2-40B4-BE49-F238E27FC236}">
                <a16:creationId xmlns:a16="http://schemas.microsoft.com/office/drawing/2014/main" id="{84973221-8597-4770-BDA8-4F8EF698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9783" y="5843450"/>
            <a:ext cx="252000" cy="252000"/>
          </a:xfrm>
          <a:prstGeom prst="rect">
            <a:avLst/>
          </a:prstGeom>
        </p:spPr>
      </p:pic>
      <p:pic>
        <p:nvPicPr>
          <p:cNvPr id="16" name="Ábra 15" descr="Vonat">
            <a:extLst>
              <a:ext uri="{FF2B5EF4-FFF2-40B4-BE49-F238E27FC236}">
                <a16:creationId xmlns:a16="http://schemas.microsoft.com/office/drawing/2014/main" id="{0533A669-1460-45AD-A570-81A0EBE8A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654" y="5153142"/>
            <a:ext cx="252000" cy="252000"/>
          </a:xfrm>
          <a:prstGeom prst="rect">
            <a:avLst/>
          </a:prstGeom>
        </p:spPr>
      </p:pic>
      <p:pic>
        <p:nvPicPr>
          <p:cNvPr id="18" name="Ábra 17" descr="Vonat">
            <a:extLst>
              <a:ext uri="{FF2B5EF4-FFF2-40B4-BE49-F238E27FC236}">
                <a16:creationId xmlns:a16="http://schemas.microsoft.com/office/drawing/2014/main" id="{8640EA1E-9041-4BA0-86A8-2AF22A8D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977" y="4589730"/>
            <a:ext cx="252000" cy="252000"/>
          </a:xfrm>
          <a:prstGeom prst="rect">
            <a:avLst/>
          </a:prstGeom>
        </p:spPr>
      </p:pic>
      <p:pic>
        <p:nvPicPr>
          <p:cNvPr id="20" name="Ábra 19" descr="Vonat">
            <a:extLst>
              <a:ext uri="{FF2B5EF4-FFF2-40B4-BE49-F238E27FC236}">
                <a16:creationId xmlns:a16="http://schemas.microsoft.com/office/drawing/2014/main" id="{A1FDF265-F9F3-419B-9BF7-D59B250B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8993" y="4103314"/>
            <a:ext cx="252000" cy="252000"/>
          </a:xfrm>
          <a:prstGeom prst="rect">
            <a:avLst/>
          </a:prstGeom>
        </p:spPr>
      </p:pic>
      <p:pic>
        <p:nvPicPr>
          <p:cNvPr id="22" name="Ábra 21" descr="Vonat">
            <a:extLst>
              <a:ext uri="{FF2B5EF4-FFF2-40B4-BE49-F238E27FC236}">
                <a16:creationId xmlns:a16="http://schemas.microsoft.com/office/drawing/2014/main" id="{AA79D47A-0DDB-42EE-A6D8-C8B54BFC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6918" y="3677498"/>
            <a:ext cx="252000" cy="252000"/>
          </a:xfrm>
          <a:prstGeom prst="rect">
            <a:avLst/>
          </a:prstGeom>
        </p:spPr>
      </p:pic>
      <p:pic>
        <p:nvPicPr>
          <p:cNvPr id="24" name="Ábra 23" descr="Vonat">
            <a:extLst>
              <a:ext uri="{FF2B5EF4-FFF2-40B4-BE49-F238E27FC236}">
                <a16:creationId xmlns:a16="http://schemas.microsoft.com/office/drawing/2014/main" id="{EE65FD4C-663F-470F-B3BD-17463D6E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151" y="5139853"/>
            <a:ext cx="252000" cy="252000"/>
          </a:xfrm>
          <a:prstGeom prst="rect">
            <a:avLst/>
          </a:prstGeom>
        </p:spPr>
      </p:pic>
      <p:pic>
        <p:nvPicPr>
          <p:cNvPr id="9" name="Ábra 8" descr="Vonat">
            <a:extLst>
              <a:ext uri="{FF2B5EF4-FFF2-40B4-BE49-F238E27FC236}">
                <a16:creationId xmlns:a16="http://schemas.microsoft.com/office/drawing/2014/main" id="{93DB3302-9D04-4A62-B257-70233060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3024662"/>
            <a:ext cx="252000" cy="252000"/>
          </a:xfrm>
          <a:prstGeom prst="rect">
            <a:avLst/>
          </a:prstGeom>
        </p:spPr>
      </p:pic>
      <p:pic>
        <p:nvPicPr>
          <p:cNvPr id="12" name="Ábra 11" descr="Vonat">
            <a:extLst>
              <a:ext uri="{FF2B5EF4-FFF2-40B4-BE49-F238E27FC236}">
                <a16:creationId xmlns:a16="http://schemas.microsoft.com/office/drawing/2014/main" id="{2B6BCE6C-9B6E-46AE-B22E-972A87D5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3160" y="2586633"/>
            <a:ext cx="252000" cy="252000"/>
          </a:xfrm>
          <a:prstGeom prst="rect">
            <a:avLst/>
          </a:prstGeom>
        </p:spPr>
      </p:pic>
      <p:pic>
        <p:nvPicPr>
          <p:cNvPr id="13" name="Ábra 12" descr="Vonat">
            <a:extLst>
              <a:ext uri="{FF2B5EF4-FFF2-40B4-BE49-F238E27FC236}">
                <a16:creationId xmlns:a16="http://schemas.microsoft.com/office/drawing/2014/main" id="{06786359-E6F3-45A8-9323-D266A4641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687" y="2020245"/>
            <a:ext cx="252000" cy="252000"/>
          </a:xfrm>
          <a:prstGeom prst="rect">
            <a:avLst/>
          </a:prstGeom>
        </p:spPr>
      </p:pic>
      <p:pic>
        <p:nvPicPr>
          <p:cNvPr id="15" name="Ábra 14" descr="Vonat">
            <a:extLst>
              <a:ext uri="{FF2B5EF4-FFF2-40B4-BE49-F238E27FC236}">
                <a16:creationId xmlns:a16="http://schemas.microsoft.com/office/drawing/2014/main" id="{6AEA394E-5280-4280-869C-F2F95822B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627484"/>
            <a:ext cx="252000" cy="252000"/>
          </a:xfrm>
          <a:prstGeom prst="rect">
            <a:avLst/>
          </a:prstGeom>
        </p:spPr>
      </p:pic>
      <p:pic>
        <p:nvPicPr>
          <p:cNvPr id="26" name="Ábra 25" descr="Vonat">
            <a:extLst>
              <a:ext uri="{FF2B5EF4-FFF2-40B4-BE49-F238E27FC236}">
                <a16:creationId xmlns:a16="http://schemas.microsoft.com/office/drawing/2014/main" id="{D3E32B0F-730B-46CC-A878-9D7B689F8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687" y="1015828"/>
            <a:ext cx="252000" cy="252000"/>
          </a:xfrm>
          <a:prstGeom prst="rect">
            <a:avLst/>
          </a:prstGeom>
        </p:spPr>
      </p:pic>
      <p:pic>
        <p:nvPicPr>
          <p:cNvPr id="28" name="Ábra 27" descr="Vonat">
            <a:extLst>
              <a:ext uri="{FF2B5EF4-FFF2-40B4-BE49-F238E27FC236}">
                <a16:creationId xmlns:a16="http://schemas.microsoft.com/office/drawing/2014/main" id="{A13B6C86-14CF-4BAE-977D-DDC1B85D7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3087" y="530172"/>
            <a:ext cx="252000" cy="252000"/>
          </a:xfrm>
          <a:prstGeom prst="rect">
            <a:avLst/>
          </a:prstGeom>
        </p:spPr>
      </p:pic>
      <p:pic>
        <p:nvPicPr>
          <p:cNvPr id="17" name="Ábra 16" descr="Vonat">
            <a:extLst>
              <a:ext uri="{FF2B5EF4-FFF2-40B4-BE49-F238E27FC236}">
                <a16:creationId xmlns:a16="http://schemas.microsoft.com/office/drawing/2014/main" id="{AE2F8BDF-D4DF-41E8-851A-5ED1D967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7898" y="3056984"/>
            <a:ext cx="360000" cy="360000"/>
          </a:xfrm>
          <a:prstGeom prst="rect">
            <a:avLst/>
          </a:prstGeom>
        </p:spPr>
      </p:pic>
      <p:pic>
        <p:nvPicPr>
          <p:cNvPr id="19" name="Ábra 18" descr="Vonat">
            <a:extLst>
              <a:ext uri="{FF2B5EF4-FFF2-40B4-BE49-F238E27FC236}">
                <a16:creationId xmlns:a16="http://schemas.microsoft.com/office/drawing/2014/main" id="{7CA62DB3-AA47-4A94-A1AE-217BB1541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949" y="3051062"/>
            <a:ext cx="252000" cy="252000"/>
          </a:xfrm>
          <a:prstGeom prst="rect">
            <a:avLst/>
          </a:prstGeom>
        </p:spPr>
      </p:pic>
      <p:pic>
        <p:nvPicPr>
          <p:cNvPr id="21" name="Ábra 20" descr="Vonat">
            <a:extLst>
              <a:ext uri="{FF2B5EF4-FFF2-40B4-BE49-F238E27FC236}">
                <a16:creationId xmlns:a16="http://schemas.microsoft.com/office/drawing/2014/main" id="{1D159087-D9F4-40B5-893B-AFFE0D295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6733" y="3169072"/>
            <a:ext cx="252000" cy="252000"/>
          </a:xfrm>
          <a:prstGeom prst="rect">
            <a:avLst/>
          </a:prstGeom>
        </p:spPr>
      </p:pic>
      <p:pic>
        <p:nvPicPr>
          <p:cNvPr id="25" name="Ábra 24" descr="Híd">
            <a:extLst>
              <a:ext uri="{FF2B5EF4-FFF2-40B4-BE49-F238E27FC236}">
                <a16:creationId xmlns:a16="http://schemas.microsoft.com/office/drawing/2014/main" id="{C15C7E88-8F67-41E7-BA93-1951AE3E8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3087" y="5211358"/>
            <a:ext cx="720000" cy="360000"/>
          </a:xfrm>
          <a:prstGeom prst="rect">
            <a:avLst/>
          </a:prstGeom>
        </p:spPr>
      </p:pic>
      <p:pic>
        <p:nvPicPr>
          <p:cNvPr id="27" name="Ábra 26" descr="Híd">
            <a:extLst>
              <a:ext uri="{FF2B5EF4-FFF2-40B4-BE49-F238E27FC236}">
                <a16:creationId xmlns:a16="http://schemas.microsoft.com/office/drawing/2014/main" id="{907AC140-538C-49F1-83A3-9F082EA41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9182" y="5211853"/>
            <a:ext cx="720000" cy="360000"/>
          </a:xfrm>
          <a:prstGeom prst="rect">
            <a:avLst/>
          </a:prstGeom>
        </p:spPr>
      </p:pic>
      <p:pic>
        <p:nvPicPr>
          <p:cNvPr id="23" name="Ábra 22" descr="Lombhullató fa">
            <a:extLst>
              <a:ext uri="{FF2B5EF4-FFF2-40B4-BE49-F238E27FC236}">
                <a16:creationId xmlns:a16="http://schemas.microsoft.com/office/drawing/2014/main" id="{37B886C2-F0B1-4B78-B297-7E139F429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1353" y="4279491"/>
            <a:ext cx="252000" cy="252000"/>
          </a:xfrm>
          <a:prstGeom prst="rect">
            <a:avLst/>
          </a:prstGeom>
        </p:spPr>
      </p:pic>
      <p:pic>
        <p:nvPicPr>
          <p:cNvPr id="31" name="Ábra 30" descr="Lombhullató fa">
            <a:extLst>
              <a:ext uri="{FF2B5EF4-FFF2-40B4-BE49-F238E27FC236}">
                <a16:creationId xmlns:a16="http://schemas.microsoft.com/office/drawing/2014/main" id="{A93F0072-9381-4055-AF5E-CA3FDEFA0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44822" y="4355314"/>
            <a:ext cx="252000" cy="252000"/>
          </a:xfrm>
          <a:prstGeom prst="rect">
            <a:avLst/>
          </a:prstGeom>
        </p:spPr>
      </p:pic>
      <p:pic>
        <p:nvPicPr>
          <p:cNvPr id="30" name="Ábra 29" descr="Híd">
            <a:extLst>
              <a:ext uri="{FF2B5EF4-FFF2-40B4-BE49-F238E27FC236}">
                <a16:creationId xmlns:a16="http://schemas.microsoft.com/office/drawing/2014/main" id="{2192012A-F3B6-49AA-93EE-0CE41DAC6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1111" y="5805764"/>
            <a:ext cx="504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8">
        <p:fade/>
      </p:transition>
    </mc:Choice>
    <mc:Fallback xmlns="">
      <p:transition spd="med" advTm="4288">
        <p:fade/>
      </p:transition>
    </mc:Fallback>
  </mc:AlternateContent>
</p:sld>
</file>

<file path=ppt/theme/theme1.xml><?xml version="1.0" encoding="utf-8"?>
<a:theme xmlns:a="http://schemas.openxmlformats.org/drawingml/2006/main" name="BVA_PPT SAB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eaLnBrk="1" hangingPunct="1">
          <a:spcBef>
            <a:spcPct val="20000"/>
          </a:spcBef>
          <a:buFont typeface="Arial" charset="0"/>
          <a:buNone/>
          <a:defRPr sz="1600" dirty="0" smtClean="0">
            <a:solidFill>
              <a:srgbClr val="AAE1FA"/>
            </a:solidFill>
            <a:latin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VA_PPT SABLON2 [Írásvédett] [Kompatibilis üzemmód]" id="{1189509B-4720-4EC5-838B-8A2266AAD012}" vid="{7FCBA728-491F-4AA4-B567-5E998A42EF29}"/>
    </a:ext>
  </a:extLst>
</a:theme>
</file>

<file path=ppt/theme/theme2.xml><?xml version="1.0" encoding="utf-8"?>
<a:theme xmlns:a="http://schemas.openxmlformats.org/drawingml/2006/main" name="Fejezetelválasztó">
  <a:themeElements>
    <a:clrScheme name="Custom 1">
      <a:dk1>
        <a:srgbClr val="19506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VA_PPT SABLON2 [Írásvédett] [Kompatibilis üzemmód]" id="{1189509B-4720-4EC5-838B-8A2266AAD012}" vid="{70BF7B8F-DA6F-42FF-83BD-FF2812903F40}"/>
    </a:ext>
  </a:extLst>
</a:theme>
</file>

<file path=ppt/theme/theme3.xml><?xml version="1.0" encoding="utf-8"?>
<a:theme xmlns:a="http://schemas.openxmlformats.org/drawingml/2006/main" name="Alejezet-elválasztó">
  <a:themeElements>
    <a:clrScheme name="Custom 1">
      <a:dk1>
        <a:srgbClr val="19506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VA_PPT SABLON2 [Írásvédett] [Kompatibilis üzemmód]" id="{1189509B-4720-4EC5-838B-8A2266AAD012}" vid="{04D734AC-93D0-4083-9D7B-763C2FE31987}"/>
    </a:ext>
  </a:extLst>
</a:theme>
</file>

<file path=ppt/theme/theme4.xml><?xml version="1.0" encoding="utf-8"?>
<a:theme xmlns:a="http://schemas.openxmlformats.org/drawingml/2006/main" name="Tartalom oldalak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VA_PPT SABLON2 [Írásvédett] [Kompatibilis üzemmód]" id="{1189509B-4720-4EC5-838B-8A2266AAD012}" vid="{D3FDB59F-467E-4045-BA3A-0A753688D70A}"/>
    </a:ext>
  </a:extLst>
</a:theme>
</file>

<file path=ppt/theme/theme5.xml><?xml version="1.0" encoding="utf-8"?>
<a:theme xmlns:a="http://schemas.openxmlformats.org/drawingml/2006/main" name="Tartalom oldalak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VA_PPT SABLON2 [Írásvédett] [Kompatibilis üzemmód]" id="{1189509B-4720-4EC5-838B-8A2266AAD012}" vid="{F0CAED0F-E771-4C47-8C53-26FBD95143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D16788E47077245BE058F3344418AC0" ma:contentTypeVersion="1" ma:contentTypeDescription="Új dokumentum létrehozása." ma:contentTypeScope="" ma:versionID="3e32f7c0d2c3a558eeb6c1084198b92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97a8e4277c9f737644a8320a78fc0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description="Az Ütemezett kezdődátum egy webhelyoszlop, amelyet a Közzététel szolgáltatás hoz létre. Azt a dátumot és időpontot határozza meg, amikor a lap első alkalommal jelenik meg a webhely látogatóinak." ma:hidden="true" ma:internalName="PublishingStartDate">
      <xsd:simpleType>
        <xsd:restriction base="dms:Unknown"/>
      </xsd:simpleType>
    </xsd:element>
    <xsd:element name="PublishingExpirationDate" ma:index="9" nillable="true" ma:displayName="Ütemezett záródátum" ma:description="Az Ütemezett záródátum egy webhelyoszlop, amelyet a Közzététel szolgáltatás hoz létre. Azt a dátumot és időpontot határozza meg, amely után a lap már nem jelenik meg a webhely látogatóinak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E472E9-E152-44BF-9208-A29EF2AD60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162CFB-EDD1-4722-940F-D38F4EC57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_sablon budapest ppt</Template>
  <TotalTime>5178</TotalTime>
  <Words>845</Words>
  <Application>Microsoft Office PowerPoint</Application>
  <PresentationFormat>Diavetítés a képernyőre (4:3 oldalarány)</PresentationFormat>
  <Paragraphs>242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5</vt:i4>
      </vt:variant>
      <vt:variant>
        <vt:lpstr>Diacímek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BVA_PPT SABLON</vt:lpstr>
      <vt:lpstr>Fejezetelválasztó</vt:lpstr>
      <vt:lpstr>Alejezet-elválasztó</vt:lpstr>
      <vt:lpstr>Tartalom oldalak 1</vt:lpstr>
      <vt:lpstr>Tartalom oldalak 2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/>
  <Company>Főpolgármesteri Hivatal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gm</dc:creator>
  <cp:keywords/>
  <dc:description/>
  <cp:lastModifiedBy>Erő Zoltán</cp:lastModifiedBy>
  <cp:revision>358</cp:revision>
  <dcterms:created xsi:type="dcterms:W3CDTF">2017-05-11T09:04:06Z</dcterms:created>
  <dcterms:modified xsi:type="dcterms:W3CDTF">2020-10-06T11:57:50Z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